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0080625" cy="5670550"/>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2" d="100"/>
          <a:sy n="132" d="100"/>
        </p:scale>
        <p:origin x="63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it-IT" sz="1800" b="0" strike="noStrike" spc="-1">
                <a:solidFill>
                  <a:srgbClr val="000000"/>
                </a:solidFill>
                <a:latin typeface="Calibri"/>
              </a:rPr>
              <a:t>Fai clic per spostare la diapositiva</a:t>
            </a:r>
          </a:p>
        </p:txBody>
      </p:sp>
      <p:sp>
        <p:nvSpPr>
          <p:cNvPr id="46"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r>
              <a:rPr lang="it-IT" sz="2000" b="0" strike="noStrike" spc="-1">
                <a:latin typeface="Arial"/>
              </a:rPr>
              <a:t>Fai clic per modificare il formato delle note</a:t>
            </a:r>
          </a:p>
        </p:txBody>
      </p:sp>
      <p:sp>
        <p:nvSpPr>
          <p:cNvPr id="47"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r>
              <a:rPr lang="it-IT" sz="1400" b="0" strike="noStrike" spc="-1">
                <a:latin typeface="Times New Roman"/>
              </a:rPr>
              <a:t>&lt;intestazione&gt;</a:t>
            </a:r>
          </a:p>
        </p:txBody>
      </p:sp>
      <p:sp>
        <p:nvSpPr>
          <p:cNvPr id="48" name="PlaceHolder 4"/>
          <p:cNvSpPr>
            <a:spLocks noGrp="1"/>
          </p:cNvSpPr>
          <p:nvPr>
            <p:ph type="dt" idx="4"/>
          </p:nvPr>
        </p:nvSpPr>
        <p:spPr>
          <a:xfrm>
            <a:off x="4278960" y="0"/>
            <a:ext cx="3280680" cy="534240"/>
          </a:xfrm>
          <a:prstGeom prst="rect">
            <a:avLst/>
          </a:prstGeom>
          <a:noFill/>
          <a:ln w="0">
            <a:noFill/>
          </a:ln>
        </p:spPr>
        <p:txBody>
          <a:bodyPr lIns="0" tIns="0" rIns="0" bIns="0" anchor="t">
            <a:noAutofit/>
          </a:bodyPr>
          <a:lstStyle>
            <a:lvl1pPr algn="r">
              <a:buNone/>
              <a:defRPr lang="it-IT" sz="1400" b="0" strike="noStrike" spc="-1">
                <a:latin typeface="Times New Roman"/>
              </a:defRPr>
            </a:lvl1pPr>
          </a:lstStyle>
          <a:p>
            <a:pPr algn="r">
              <a:buNone/>
            </a:pPr>
            <a:r>
              <a:rPr lang="it-IT" sz="1400" b="0" strike="noStrike" spc="-1">
                <a:latin typeface="Times New Roman"/>
              </a:rPr>
              <a:t>&lt;data/ora&gt;</a:t>
            </a:r>
          </a:p>
        </p:txBody>
      </p:sp>
      <p:sp>
        <p:nvSpPr>
          <p:cNvPr id="49" name="PlaceHolder 5"/>
          <p:cNvSpPr>
            <a:spLocks noGrp="1"/>
          </p:cNvSpPr>
          <p:nvPr>
            <p:ph type="ftr" idx="5"/>
          </p:nvPr>
        </p:nvSpPr>
        <p:spPr>
          <a:xfrm>
            <a:off x="0" y="10157400"/>
            <a:ext cx="3280680" cy="534240"/>
          </a:xfrm>
          <a:prstGeom prst="rect">
            <a:avLst/>
          </a:prstGeom>
          <a:noFill/>
          <a:ln w="0">
            <a:noFill/>
          </a:ln>
        </p:spPr>
        <p:txBody>
          <a:bodyPr lIns="0" tIns="0" rIns="0" bIns="0" anchor="b">
            <a:noAutofit/>
          </a:bodyPr>
          <a:lstStyle>
            <a:lvl1pPr>
              <a:defRPr lang="it-IT" sz="1400" b="0" strike="noStrike" spc="-1">
                <a:latin typeface="Times New Roman"/>
              </a:defRPr>
            </a:lvl1pPr>
          </a:lstStyle>
          <a:p>
            <a:r>
              <a:rPr lang="it-IT" sz="1400" b="0" strike="noStrike" spc="-1">
                <a:latin typeface="Times New Roman"/>
              </a:rPr>
              <a:t>&lt;piè di pagina&gt;</a:t>
            </a:r>
          </a:p>
        </p:txBody>
      </p:sp>
      <p:sp>
        <p:nvSpPr>
          <p:cNvPr id="50" name="PlaceHolder 6"/>
          <p:cNvSpPr>
            <a:spLocks noGrp="1"/>
          </p:cNvSpPr>
          <p:nvPr>
            <p:ph type="sldNum" idx="6"/>
          </p:nvPr>
        </p:nvSpPr>
        <p:spPr>
          <a:xfrm>
            <a:off x="4278960" y="10157400"/>
            <a:ext cx="3280680" cy="534240"/>
          </a:xfrm>
          <a:prstGeom prst="rect">
            <a:avLst/>
          </a:prstGeom>
          <a:noFill/>
          <a:ln w="0">
            <a:noFill/>
          </a:ln>
        </p:spPr>
        <p:txBody>
          <a:bodyPr lIns="0" tIns="0" rIns="0" bIns="0" anchor="b">
            <a:noAutofit/>
          </a:bodyPr>
          <a:lstStyle>
            <a:lvl1pPr algn="r">
              <a:buNone/>
              <a:defRPr lang="it-IT" sz="1400" b="0" strike="noStrike" spc="-1">
                <a:latin typeface="Times New Roman"/>
              </a:defRPr>
            </a:lvl1pPr>
          </a:lstStyle>
          <a:p>
            <a:pPr algn="r">
              <a:buNone/>
            </a:pPr>
            <a:fld id="{7BAF0C43-188F-4432-B8E4-91372E2449F9}" type="slidenum">
              <a:rPr lang="it-IT" sz="1400" b="0" strike="noStrike" spc="-1">
                <a:latin typeface="Times New Roman"/>
              </a:rPr>
              <a:t>‹N›</a:t>
            </a:fld>
            <a:endParaRPr lang="it-IT" sz="1400" b="0" strike="noStrike" spc="-1">
              <a:latin typeface="Times New Roman"/>
            </a:endParaRPr>
          </a:p>
        </p:txBody>
      </p:sp>
    </p:spTree>
    <p:extLst>
      <p:ext uri="{BB962C8B-B14F-4D97-AF65-F5344CB8AC3E}">
        <p14:creationId xmlns:p14="http://schemas.microsoft.com/office/powerpoint/2010/main" val="1397014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4AFAAFE3-A569-44F4-84DF-FCAE01816B30}" type="slidenum">
              <a:rPr lang="it-IT" sz="1800" b="0" strike="noStrike" spc="-1">
                <a:solidFill>
                  <a:srgbClr val="000000"/>
                </a:solidFill>
                <a:latin typeface="+mn-lt"/>
                <a:ea typeface="+mn-ea"/>
              </a:rPr>
              <a:t>1</a:t>
            </a:fld>
            <a:endParaRPr lang="it-IT" sz="1800" b="0" strike="noStrike" spc="-1">
              <a:latin typeface="Arial"/>
            </a:endParaRPr>
          </a:p>
        </p:txBody>
      </p:sp>
      <p:sp>
        <p:nvSpPr>
          <p:cNvPr id="155" name="PlaceHolder 1"/>
          <p:cNvSpPr>
            <a:spLocks noGrp="1" noRot="1" noChangeAspect="1"/>
          </p:cNvSpPr>
          <p:nvPr>
            <p:ph type="sldImg"/>
          </p:nvPr>
        </p:nvSpPr>
        <p:spPr>
          <a:xfrm>
            <a:off x="720725" y="900113"/>
            <a:ext cx="6118225" cy="3441700"/>
          </a:xfrm>
          <a:prstGeom prst="rect">
            <a:avLst/>
          </a:prstGeom>
          <a:ln w="0">
            <a:noFill/>
          </a:ln>
        </p:spPr>
      </p:sp>
      <p:sp>
        <p:nvSpPr>
          <p:cNvPr id="156"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518963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2E817306-7CE3-4016-886A-576D1FE5B586}" type="slidenum">
              <a:rPr lang="it-IT" sz="1800" b="0" strike="noStrike" spc="-1">
                <a:solidFill>
                  <a:srgbClr val="000000"/>
                </a:solidFill>
                <a:latin typeface="+mn-lt"/>
                <a:ea typeface="+mn-ea"/>
              </a:rPr>
              <a:t>10</a:t>
            </a:fld>
            <a:endParaRPr lang="it-IT" sz="1800" b="0" strike="noStrike" spc="-1">
              <a:latin typeface="Arial"/>
            </a:endParaRPr>
          </a:p>
        </p:txBody>
      </p:sp>
      <p:sp>
        <p:nvSpPr>
          <p:cNvPr id="182" name="PlaceHolder 1"/>
          <p:cNvSpPr>
            <a:spLocks noGrp="1" noRot="1" noChangeAspect="1"/>
          </p:cNvSpPr>
          <p:nvPr>
            <p:ph type="sldImg"/>
          </p:nvPr>
        </p:nvSpPr>
        <p:spPr>
          <a:xfrm>
            <a:off x="720725" y="900113"/>
            <a:ext cx="6118225" cy="3441700"/>
          </a:xfrm>
          <a:prstGeom prst="rect">
            <a:avLst/>
          </a:prstGeom>
          <a:ln w="0">
            <a:noFill/>
          </a:ln>
        </p:spPr>
      </p:sp>
      <p:sp>
        <p:nvSpPr>
          <p:cNvPr id="183"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584746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egnaposto numero diapositiva 3"/>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909FA6A6-4017-4A04-9D61-B7497F603743}" type="slidenum">
              <a:rPr lang="it-IT" sz="1800" b="0" strike="noStrike" spc="-1">
                <a:solidFill>
                  <a:srgbClr val="000000"/>
                </a:solidFill>
                <a:latin typeface="+mn-lt"/>
                <a:ea typeface="+mn-ea"/>
              </a:rPr>
              <a:t>11</a:t>
            </a:fld>
            <a:endParaRPr lang="it-IT" sz="1800" b="0" strike="noStrike" spc="-1">
              <a:latin typeface="Arial"/>
            </a:endParaRPr>
          </a:p>
        </p:txBody>
      </p:sp>
      <p:sp>
        <p:nvSpPr>
          <p:cNvPr id="185" name="PlaceHolder 1"/>
          <p:cNvSpPr>
            <a:spLocks noGrp="1" noRot="1" noChangeAspect="1"/>
          </p:cNvSpPr>
          <p:nvPr>
            <p:ph type="sldImg"/>
          </p:nvPr>
        </p:nvSpPr>
        <p:spPr>
          <a:xfrm>
            <a:off x="720725" y="900113"/>
            <a:ext cx="6118225" cy="3441700"/>
          </a:xfrm>
          <a:prstGeom prst="rect">
            <a:avLst/>
          </a:prstGeom>
          <a:ln w="0">
            <a:noFill/>
          </a:ln>
        </p:spPr>
      </p:sp>
      <p:sp>
        <p:nvSpPr>
          <p:cNvPr id="186"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372467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84F49655-B155-4DC9-A8B5-194A2E36358E}" type="slidenum">
              <a:rPr lang="it-IT" sz="1800" b="0" strike="noStrike" spc="-1">
                <a:solidFill>
                  <a:srgbClr val="000000"/>
                </a:solidFill>
                <a:latin typeface="+mn-lt"/>
                <a:ea typeface="+mn-ea"/>
              </a:rPr>
              <a:t>12</a:t>
            </a:fld>
            <a:endParaRPr lang="it-IT" sz="1800" b="0" strike="noStrike" spc="-1">
              <a:latin typeface="Arial"/>
            </a:endParaRPr>
          </a:p>
        </p:txBody>
      </p:sp>
      <p:sp>
        <p:nvSpPr>
          <p:cNvPr id="188" name="PlaceHolder 1"/>
          <p:cNvSpPr>
            <a:spLocks noGrp="1" noRot="1" noChangeAspect="1"/>
          </p:cNvSpPr>
          <p:nvPr>
            <p:ph type="sldImg"/>
          </p:nvPr>
        </p:nvSpPr>
        <p:spPr>
          <a:xfrm>
            <a:off x="720725" y="900113"/>
            <a:ext cx="6118225" cy="3441700"/>
          </a:xfrm>
          <a:prstGeom prst="rect">
            <a:avLst/>
          </a:prstGeom>
          <a:ln w="0">
            <a:noFill/>
          </a:ln>
        </p:spPr>
      </p:sp>
      <p:sp>
        <p:nvSpPr>
          <p:cNvPr id="189"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871942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E7B81BCF-F50F-4955-B7AA-FA0B31A4629F}" type="slidenum">
              <a:rPr lang="it-IT" sz="1800" b="0" strike="noStrike" spc="-1">
                <a:solidFill>
                  <a:srgbClr val="000000"/>
                </a:solidFill>
                <a:latin typeface="+mn-lt"/>
                <a:ea typeface="+mn-ea"/>
              </a:rPr>
              <a:t>13</a:t>
            </a:fld>
            <a:endParaRPr lang="it-IT" sz="1800" b="0" strike="noStrike" spc="-1">
              <a:latin typeface="Arial"/>
            </a:endParaRPr>
          </a:p>
        </p:txBody>
      </p:sp>
      <p:sp>
        <p:nvSpPr>
          <p:cNvPr id="191" name="PlaceHolder 1"/>
          <p:cNvSpPr>
            <a:spLocks noGrp="1" noRot="1" noChangeAspect="1"/>
          </p:cNvSpPr>
          <p:nvPr>
            <p:ph type="sldImg"/>
          </p:nvPr>
        </p:nvSpPr>
        <p:spPr>
          <a:xfrm>
            <a:off x="720725" y="900113"/>
            <a:ext cx="6118225" cy="3441700"/>
          </a:xfrm>
          <a:prstGeom prst="rect">
            <a:avLst/>
          </a:prstGeom>
          <a:ln w="0">
            <a:noFill/>
          </a:ln>
        </p:spPr>
      </p:sp>
      <p:sp>
        <p:nvSpPr>
          <p:cNvPr id="192"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3543317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BAF87F1C-6646-4BBB-9E46-53FF56CB2DE6}" type="slidenum">
              <a:rPr lang="it-IT" sz="1800" b="0" strike="noStrike" spc="-1">
                <a:solidFill>
                  <a:srgbClr val="000000"/>
                </a:solidFill>
                <a:latin typeface="+mn-lt"/>
                <a:ea typeface="+mn-ea"/>
              </a:rPr>
              <a:t>14</a:t>
            </a:fld>
            <a:endParaRPr lang="it-IT" sz="1800" b="0" strike="noStrike" spc="-1">
              <a:latin typeface="Arial"/>
            </a:endParaRPr>
          </a:p>
        </p:txBody>
      </p:sp>
      <p:sp>
        <p:nvSpPr>
          <p:cNvPr id="194" name="PlaceHolder 1"/>
          <p:cNvSpPr>
            <a:spLocks noGrp="1" noRot="1" noChangeAspect="1"/>
          </p:cNvSpPr>
          <p:nvPr>
            <p:ph type="sldImg"/>
          </p:nvPr>
        </p:nvSpPr>
        <p:spPr>
          <a:xfrm>
            <a:off x="720725" y="900113"/>
            <a:ext cx="6118225" cy="3441700"/>
          </a:xfrm>
          <a:prstGeom prst="rect">
            <a:avLst/>
          </a:prstGeom>
          <a:ln w="0">
            <a:noFill/>
          </a:ln>
        </p:spPr>
      </p:sp>
      <p:sp>
        <p:nvSpPr>
          <p:cNvPr id="195"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6211561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36BE9FD6-2053-440B-9162-15E1E7F4329A}" type="slidenum">
              <a:rPr lang="it-IT" sz="1800" b="0" strike="noStrike" spc="-1">
                <a:solidFill>
                  <a:srgbClr val="000000"/>
                </a:solidFill>
                <a:latin typeface="+mn-lt"/>
                <a:ea typeface="+mn-ea"/>
              </a:rPr>
              <a:t>15</a:t>
            </a:fld>
            <a:endParaRPr lang="it-IT" sz="1800" b="0" strike="noStrike" spc="-1">
              <a:latin typeface="Arial"/>
            </a:endParaRPr>
          </a:p>
        </p:txBody>
      </p:sp>
      <p:sp>
        <p:nvSpPr>
          <p:cNvPr id="197" name="PlaceHolder 1"/>
          <p:cNvSpPr>
            <a:spLocks noGrp="1" noRot="1" noChangeAspect="1"/>
          </p:cNvSpPr>
          <p:nvPr>
            <p:ph type="sldImg"/>
          </p:nvPr>
        </p:nvSpPr>
        <p:spPr>
          <a:xfrm>
            <a:off x="720725" y="900113"/>
            <a:ext cx="6118225" cy="3441700"/>
          </a:xfrm>
          <a:prstGeom prst="rect">
            <a:avLst/>
          </a:prstGeom>
          <a:ln w="0">
            <a:noFill/>
          </a:ln>
        </p:spPr>
      </p:sp>
      <p:sp>
        <p:nvSpPr>
          <p:cNvPr id="198"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698887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93E328CA-45D3-4F62-85F5-63A29F848AAC}" type="slidenum">
              <a:rPr lang="it-IT" sz="1800" b="0" strike="noStrike" spc="-1">
                <a:solidFill>
                  <a:srgbClr val="000000"/>
                </a:solidFill>
                <a:latin typeface="+mn-lt"/>
                <a:ea typeface="+mn-ea"/>
              </a:rPr>
              <a:t>16</a:t>
            </a:fld>
            <a:endParaRPr lang="it-IT" sz="1800" b="0" strike="noStrike" spc="-1">
              <a:latin typeface="Arial"/>
            </a:endParaRPr>
          </a:p>
        </p:txBody>
      </p:sp>
      <p:sp>
        <p:nvSpPr>
          <p:cNvPr id="200" name="PlaceHolder 1"/>
          <p:cNvSpPr>
            <a:spLocks noGrp="1" noRot="1" noChangeAspect="1"/>
          </p:cNvSpPr>
          <p:nvPr>
            <p:ph type="sldImg"/>
          </p:nvPr>
        </p:nvSpPr>
        <p:spPr>
          <a:xfrm>
            <a:off x="720725" y="900113"/>
            <a:ext cx="6118225" cy="3441700"/>
          </a:xfrm>
          <a:prstGeom prst="rect">
            <a:avLst/>
          </a:prstGeom>
          <a:ln w="0">
            <a:noFill/>
          </a:ln>
        </p:spPr>
      </p:sp>
      <p:sp>
        <p:nvSpPr>
          <p:cNvPr id="201"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3744193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5643D8D3-AABF-428B-9D63-A96FDDDF1736}" type="slidenum">
              <a:rPr lang="it-IT" sz="1800" b="0" strike="noStrike" spc="-1">
                <a:solidFill>
                  <a:srgbClr val="000000"/>
                </a:solidFill>
                <a:latin typeface="+mn-lt"/>
                <a:ea typeface="+mn-ea"/>
              </a:rPr>
              <a:t>17</a:t>
            </a:fld>
            <a:endParaRPr lang="it-IT" sz="1800" b="0" strike="noStrike" spc="-1">
              <a:latin typeface="Arial"/>
            </a:endParaRPr>
          </a:p>
        </p:txBody>
      </p:sp>
      <p:sp>
        <p:nvSpPr>
          <p:cNvPr id="203" name="PlaceHolder 1"/>
          <p:cNvSpPr>
            <a:spLocks noGrp="1" noRot="1" noChangeAspect="1"/>
          </p:cNvSpPr>
          <p:nvPr>
            <p:ph type="sldImg"/>
          </p:nvPr>
        </p:nvSpPr>
        <p:spPr>
          <a:xfrm>
            <a:off x="720725" y="900113"/>
            <a:ext cx="6118225" cy="3441700"/>
          </a:xfrm>
          <a:prstGeom prst="rect">
            <a:avLst/>
          </a:prstGeom>
          <a:ln w="0">
            <a:noFill/>
          </a:ln>
        </p:spPr>
      </p:sp>
      <p:sp>
        <p:nvSpPr>
          <p:cNvPr id="204"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2985336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4878E3A4-60CC-4DB9-8FAB-0C19E0A737CF}" type="slidenum">
              <a:rPr lang="it-IT" sz="1800" b="0" strike="noStrike" spc="-1">
                <a:solidFill>
                  <a:srgbClr val="000000"/>
                </a:solidFill>
                <a:latin typeface="+mn-lt"/>
                <a:ea typeface="+mn-ea"/>
              </a:rPr>
              <a:t>18</a:t>
            </a:fld>
            <a:endParaRPr lang="it-IT" sz="1800" b="0" strike="noStrike" spc="-1">
              <a:latin typeface="Arial"/>
            </a:endParaRPr>
          </a:p>
        </p:txBody>
      </p:sp>
      <p:sp>
        <p:nvSpPr>
          <p:cNvPr id="206" name="PlaceHolder 1"/>
          <p:cNvSpPr>
            <a:spLocks noGrp="1" noRot="1" noChangeAspect="1"/>
          </p:cNvSpPr>
          <p:nvPr>
            <p:ph type="sldImg"/>
          </p:nvPr>
        </p:nvSpPr>
        <p:spPr>
          <a:xfrm>
            <a:off x="720725" y="900113"/>
            <a:ext cx="6118225" cy="3441700"/>
          </a:xfrm>
          <a:prstGeom prst="rect">
            <a:avLst/>
          </a:prstGeom>
          <a:ln w="0">
            <a:noFill/>
          </a:ln>
        </p:spPr>
      </p:sp>
      <p:sp>
        <p:nvSpPr>
          <p:cNvPr id="207"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20300078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98EA95DF-620D-4632-B4DB-120227E5B98A}" type="slidenum">
              <a:rPr lang="it-IT" sz="1800" b="0" strike="noStrike" spc="-1">
                <a:solidFill>
                  <a:srgbClr val="000000"/>
                </a:solidFill>
                <a:latin typeface="+mn-lt"/>
                <a:ea typeface="+mn-ea"/>
              </a:rPr>
              <a:t>19</a:t>
            </a:fld>
            <a:endParaRPr lang="it-IT" sz="1800" b="0" strike="noStrike" spc="-1">
              <a:latin typeface="Arial"/>
            </a:endParaRPr>
          </a:p>
        </p:txBody>
      </p:sp>
      <p:sp>
        <p:nvSpPr>
          <p:cNvPr id="209" name="PlaceHolder 1"/>
          <p:cNvSpPr>
            <a:spLocks noGrp="1" noRot="1" noChangeAspect="1"/>
          </p:cNvSpPr>
          <p:nvPr>
            <p:ph type="sldImg"/>
          </p:nvPr>
        </p:nvSpPr>
        <p:spPr>
          <a:xfrm>
            <a:off x="720725" y="900113"/>
            <a:ext cx="6118225" cy="3441700"/>
          </a:xfrm>
          <a:prstGeom prst="rect">
            <a:avLst/>
          </a:prstGeom>
          <a:ln w="0">
            <a:noFill/>
          </a:ln>
        </p:spPr>
      </p:sp>
      <p:sp>
        <p:nvSpPr>
          <p:cNvPr id="210"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662733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egnaposto numero diapositiva 1"/>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6333BD1C-8FEB-4DC3-87B1-410AB1E20D8D}" type="slidenum">
              <a:rPr lang="it-IT" sz="1800" b="0" strike="noStrike" spc="-1">
                <a:solidFill>
                  <a:srgbClr val="000000"/>
                </a:solidFill>
                <a:latin typeface="+mn-lt"/>
                <a:ea typeface="+mn-ea"/>
              </a:rPr>
              <a:t>2</a:t>
            </a:fld>
            <a:endParaRPr lang="it-IT" sz="1800" b="0" strike="noStrike" spc="-1">
              <a:latin typeface="Arial"/>
            </a:endParaRPr>
          </a:p>
        </p:txBody>
      </p:sp>
      <p:sp>
        <p:nvSpPr>
          <p:cNvPr id="158" name="PlaceHolder 1"/>
          <p:cNvSpPr>
            <a:spLocks noGrp="1" noRot="1" noChangeAspect="1"/>
          </p:cNvSpPr>
          <p:nvPr>
            <p:ph type="sldImg"/>
          </p:nvPr>
        </p:nvSpPr>
        <p:spPr>
          <a:xfrm>
            <a:off x="720725" y="900113"/>
            <a:ext cx="6118225" cy="3441700"/>
          </a:xfrm>
          <a:prstGeom prst="rect">
            <a:avLst/>
          </a:prstGeom>
          <a:ln w="0">
            <a:noFill/>
          </a:ln>
        </p:spPr>
      </p:sp>
      <p:sp>
        <p:nvSpPr>
          <p:cNvPr id="159"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28339742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A6D7AD3A-53B7-4B27-8F1A-DEB138B0E9BB}" type="slidenum">
              <a:rPr lang="it-IT" sz="1800" b="0" strike="noStrike" spc="-1">
                <a:solidFill>
                  <a:srgbClr val="000000"/>
                </a:solidFill>
                <a:latin typeface="+mn-lt"/>
                <a:ea typeface="+mn-ea"/>
              </a:rPr>
              <a:t>20</a:t>
            </a:fld>
            <a:endParaRPr lang="it-IT" sz="1800" b="0" strike="noStrike" spc="-1">
              <a:latin typeface="Arial"/>
            </a:endParaRPr>
          </a:p>
        </p:txBody>
      </p:sp>
      <p:sp>
        <p:nvSpPr>
          <p:cNvPr id="212" name="PlaceHolder 1"/>
          <p:cNvSpPr>
            <a:spLocks noGrp="1" noRot="1" noChangeAspect="1"/>
          </p:cNvSpPr>
          <p:nvPr>
            <p:ph type="sldImg"/>
          </p:nvPr>
        </p:nvSpPr>
        <p:spPr>
          <a:xfrm>
            <a:off x="720725" y="900113"/>
            <a:ext cx="6118225" cy="3441700"/>
          </a:xfrm>
          <a:prstGeom prst="rect">
            <a:avLst/>
          </a:prstGeom>
          <a:ln w="0">
            <a:noFill/>
          </a:ln>
        </p:spPr>
      </p:sp>
      <p:sp>
        <p:nvSpPr>
          <p:cNvPr id="213"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759271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ABC3ACE1-F2E5-4347-8B0B-34451F37A392}" type="slidenum">
              <a:rPr lang="it-IT" sz="1800" b="0" strike="noStrike" spc="-1">
                <a:solidFill>
                  <a:srgbClr val="000000"/>
                </a:solidFill>
                <a:latin typeface="+mn-lt"/>
                <a:ea typeface="+mn-ea"/>
              </a:rPr>
              <a:t>21</a:t>
            </a:fld>
            <a:endParaRPr lang="it-IT" sz="1800" b="0" strike="noStrike" spc="-1">
              <a:latin typeface="Arial"/>
            </a:endParaRPr>
          </a:p>
        </p:txBody>
      </p:sp>
      <p:sp>
        <p:nvSpPr>
          <p:cNvPr id="215" name="PlaceHolder 1"/>
          <p:cNvSpPr>
            <a:spLocks noGrp="1" noRot="1" noChangeAspect="1"/>
          </p:cNvSpPr>
          <p:nvPr>
            <p:ph type="sldImg"/>
          </p:nvPr>
        </p:nvSpPr>
        <p:spPr>
          <a:xfrm>
            <a:off x="720725" y="900113"/>
            <a:ext cx="6118225" cy="3441700"/>
          </a:xfrm>
          <a:prstGeom prst="rect">
            <a:avLst/>
          </a:prstGeom>
          <a:ln w="0">
            <a:noFill/>
          </a:ln>
        </p:spPr>
      </p:sp>
      <p:sp>
        <p:nvSpPr>
          <p:cNvPr id="216"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1952823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Segnaposto numero diapositiva 4"/>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5EE9CBAB-B32D-4D0F-B9EA-8C381D217DB8}" type="slidenum">
              <a:rPr lang="it-IT" sz="1800" b="0" strike="noStrike" spc="-1">
                <a:solidFill>
                  <a:srgbClr val="000000"/>
                </a:solidFill>
                <a:latin typeface="+mn-lt"/>
                <a:ea typeface="+mn-ea"/>
              </a:rPr>
              <a:t>22</a:t>
            </a:fld>
            <a:endParaRPr lang="it-IT" sz="1800" b="0" strike="noStrike" spc="-1">
              <a:latin typeface="Arial"/>
            </a:endParaRPr>
          </a:p>
        </p:txBody>
      </p:sp>
      <p:sp>
        <p:nvSpPr>
          <p:cNvPr id="218" name="PlaceHolder 1"/>
          <p:cNvSpPr>
            <a:spLocks noGrp="1" noRot="1" noChangeAspect="1"/>
          </p:cNvSpPr>
          <p:nvPr>
            <p:ph type="sldImg"/>
          </p:nvPr>
        </p:nvSpPr>
        <p:spPr>
          <a:xfrm>
            <a:off x="720725" y="900113"/>
            <a:ext cx="6118225" cy="3441700"/>
          </a:xfrm>
          <a:prstGeom prst="rect">
            <a:avLst/>
          </a:prstGeom>
          <a:ln w="0">
            <a:noFill/>
          </a:ln>
        </p:spPr>
      </p:sp>
      <p:sp>
        <p:nvSpPr>
          <p:cNvPr id="219"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355332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egnaposto numero diapositiva 2"/>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CAA63649-C7C7-4628-ABEB-159BA2420D59}" type="slidenum">
              <a:rPr lang="it-IT" sz="1800" b="0" strike="noStrike" spc="-1">
                <a:solidFill>
                  <a:srgbClr val="000000"/>
                </a:solidFill>
                <a:latin typeface="+mn-lt"/>
                <a:ea typeface="+mn-ea"/>
              </a:rPr>
              <a:t>3</a:t>
            </a:fld>
            <a:endParaRPr lang="it-IT" sz="1800" b="0" strike="noStrike" spc="-1">
              <a:latin typeface="Arial"/>
            </a:endParaRPr>
          </a:p>
        </p:txBody>
      </p:sp>
      <p:sp>
        <p:nvSpPr>
          <p:cNvPr id="161" name="PlaceHolder 1"/>
          <p:cNvSpPr>
            <a:spLocks noGrp="1" noRot="1" noChangeAspect="1"/>
          </p:cNvSpPr>
          <p:nvPr>
            <p:ph type="sldImg"/>
          </p:nvPr>
        </p:nvSpPr>
        <p:spPr>
          <a:xfrm>
            <a:off x="720725" y="900113"/>
            <a:ext cx="6118225" cy="3441700"/>
          </a:xfrm>
          <a:prstGeom prst="rect">
            <a:avLst/>
          </a:prstGeom>
          <a:ln w="0">
            <a:noFill/>
          </a:ln>
        </p:spPr>
      </p:sp>
      <p:sp>
        <p:nvSpPr>
          <p:cNvPr id="162"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180539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E39A906A-7BD3-40C3-A042-D7A6A06A227A}" type="slidenum">
              <a:rPr lang="it-IT" sz="1800" b="0" strike="noStrike" spc="-1">
                <a:solidFill>
                  <a:srgbClr val="000000"/>
                </a:solidFill>
                <a:latin typeface="+mn-lt"/>
                <a:ea typeface="+mn-ea"/>
              </a:rPr>
              <a:t>4</a:t>
            </a:fld>
            <a:endParaRPr lang="it-IT" sz="1800" b="0" strike="noStrike" spc="-1">
              <a:latin typeface="Arial"/>
            </a:endParaRPr>
          </a:p>
        </p:txBody>
      </p:sp>
      <p:sp>
        <p:nvSpPr>
          <p:cNvPr id="164" name="PlaceHolder 1"/>
          <p:cNvSpPr>
            <a:spLocks noGrp="1" noRot="1" noChangeAspect="1"/>
          </p:cNvSpPr>
          <p:nvPr>
            <p:ph type="sldImg"/>
          </p:nvPr>
        </p:nvSpPr>
        <p:spPr>
          <a:xfrm>
            <a:off x="720725" y="900113"/>
            <a:ext cx="6118225" cy="3441700"/>
          </a:xfrm>
          <a:prstGeom prst="rect">
            <a:avLst/>
          </a:prstGeom>
          <a:ln w="0">
            <a:noFill/>
          </a:ln>
        </p:spPr>
      </p:sp>
      <p:sp>
        <p:nvSpPr>
          <p:cNvPr id="165"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367982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E078C0F8-1622-4E8C-B1EA-6A7618A6531B}" type="slidenum">
              <a:rPr lang="it-IT" sz="1800" b="0" strike="noStrike" spc="-1">
                <a:solidFill>
                  <a:srgbClr val="000000"/>
                </a:solidFill>
                <a:latin typeface="+mn-lt"/>
                <a:ea typeface="+mn-ea"/>
              </a:rPr>
              <a:t>5</a:t>
            </a:fld>
            <a:endParaRPr lang="it-IT" sz="1800" b="0" strike="noStrike" spc="-1">
              <a:latin typeface="Arial"/>
            </a:endParaRPr>
          </a:p>
        </p:txBody>
      </p:sp>
      <p:sp>
        <p:nvSpPr>
          <p:cNvPr id="167" name="PlaceHolder 1"/>
          <p:cNvSpPr>
            <a:spLocks noGrp="1" noRot="1" noChangeAspect="1"/>
          </p:cNvSpPr>
          <p:nvPr>
            <p:ph type="sldImg"/>
          </p:nvPr>
        </p:nvSpPr>
        <p:spPr>
          <a:xfrm>
            <a:off x="720725" y="900113"/>
            <a:ext cx="6118225" cy="3441700"/>
          </a:xfrm>
          <a:prstGeom prst="rect">
            <a:avLst/>
          </a:prstGeom>
          <a:ln w="0">
            <a:noFill/>
          </a:ln>
        </p:spPr>
      </p:sp>
      <p:sp>
        <p:nvSpPr>
          <p:cNvPr id="168"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475545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31463D4F-0D3C-4198-96D3-BA3E7388F2A8}" type="slidenum">
              <a:rPr lang="it-IT" sz="1800" b="0" strike="noStrike" spc="-1">
                <a:solidFill>
                  <a:srgbClr val="000000"/>
                </a:solidFill>
                <a:latin typeface="+mn-lt"/>
                <a:ea typeface="+mn-ea"/>
              </a:rPr>
              <a:t>6</a:t>
            </a:fld>
            <a:endParaRPr lang="it-IT" sz="1800" b="0" strike="noStrike" spc="-1">
              <a:latin typeface="Arial"/>
            </a:endParaRPr>
          </a:p>
        </p:txBody>
      </p:sp>
      <p:sp>
        <p:nvSpPr>
          <p:cNvPr id="170" name="PlaceHolder 1"/>
          <p:cNvSpPr>
            <a:spLocks noGrp="1" noRot="1" noChangeAspect="1"/>
          </p:cNvSpPr>
          <p:nvPr>
            <p:ph type="sldImg"/>
          </p:nvPr>
        </p:nvSpPr>
        <p:spPr>
          <a:xfrm>
            <a:off x="720725" y="900113"/>
            <a:ext cx="6118225" cy="3441700"/>
          </a:xfrm>
          <a:prstGeom prst="rect">
            <a:avLst/>
          </a:prstGeom>
          <a:ln w="0">
            <a:noFill/>
          </a:ln>
        </p:spPr>
      </p:sp>
      <p:sp>
        <p:nvSpPr>
          <p:cNvPr id="171"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675119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11EDA100-27D1-41F6-8BEB-BEA6B1727580}" type="slidenum">
              <a:rPr lang="it-IT" sz="1800" b="0" strike="noStrike" spc="-1">
                <a:solidFill>
                  <a:srgbClr val="000000"/>
                </a:solidFill>
                <a:latin typeface="+mn-lt"/>
                <a:ea typeface="+mn-ea"/>
              </a:rPr>
              <a:t>7</a:t>
            </a:fld>
            <a:endParaRPr lang="it-IT" sz="1800" b="0" strike="noStrike" spc="-1">
              <a:latin typeface="Arial"/>
            </a:endParaRPr>
          </a:p>
        </p:txBody>
      </p:sp>
      <p:sp>
        <p:nvSpPr>
          <p:cNvPr id="173" name="PlaceHolder 1"/>
          <p:cNvSpPr>
            <a:spLocks noGrp="1" noRot="1" noChangeAspect="1"/>
          </p:cNvSpPr>
          <p:nvPr>
            <p:ph type="sldImg"/>
          </p:nvPr>
        </p:nvSpPr>
        <p:spPr>
          <a:xfrm>
            <a:off x="720725" y="900113"/>
            <a:ext cx="6118225" cy="3441700"/>
          </a:xfrm>
          <a:prstGeom prst="rect">
            <a:avLst/>
          </a:prstGeom>
          <a:ln w="0">
            <a:noFill/>
          </a:ln>
        </p:spPr>
      </p:sp>
      <p:sp>
        <p:nvSpPr>
          <p:cNvPr id="174"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231105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E623F479-422D-440E-B682-67FED3F27C0C}" type="slidenum">
              <a:rPr lang="it-IT" sz="1800" b="0" strike="noStrike" spc="-1">
                <a:solidFill>
                  <a:srgbClr val="000000"/>
                </a:solidFill>
                <a:latin typeface="+mn-lt"/>
                <a:ea typeface="+mn-ea"/>
              </a:rPr>
              <a:t>8</a:t>
            </a:fld>
            <a:endParaRPr lang="it-IT" sz="1800" b="0" strike="noStrike" spc="-1">
              <a:latin typeface="Arial"/>
            </a:endParaRPr>
          </a:p>
        </p:txBody>
      </p:sp>
      <p:sp>
        <p:nvSpPr>
          <p:cNvPr id="176" name="PlaceHolder 1"/>
          <p:cNvSpPr>
            <a:spLocks noGrp="1" noRot="1" noChangeAspect="1"/>
          </p:cNvSpPr>
          <p:nvPr>
            <p:ph type="sldImg"/>
          </p:nvPr>
        </p:nvSpPr>
        <p:spPr>
          <a:xfrm>
            <a:off x="720725" y="900113"/>
            <a:ext cx="6118225" cy="3441700"/>
          </a:xfrm>
          <a:prstGeom prst="rect">
            <a:avLst/>
          </a:prstGeom>
          <a:ln w="0">
            <a:noFill/>
          </a:ln>
        </p:spPr>
      </p:sp>
      <p:sp>
        <p:nvSpPr>
          <p:cNvPr id="177"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307596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egnaposto numero diapositiva 6"/>
          <p:cNvSpPr/>
          <p:nvPr/>
        </p:nvSpPr>
        <p:spPr>
          <a:xfrm>
            <a:off x="4279320" y="10157400"/>
            <a:ext cx="3279960" cy="533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gn="r">
              <a:lnSpc>
                <a:spcPct val="100000"/>
              </a:lnSpc>
              <a:buNone/>
              <a:tabLst>
                <a:tab pos="0" algn="l"/>
              </a:tabLst>
            </a:pPr>
            <a:fld id="{9DB14E72-75D3-4B26-84B7-8D916AEE2FFB}" type="slidenum">
              <a:rPr lang="it-IT" sz="1800" b="0" strike="noStrike" spc="-1">
                <a:solidFill>
                  <a:srgbClr val="000000"/>
                </a:solidFill>
                <a:latin typeface="+mn-lt"/>
                <a:ea typeface="+mn-ea"/>
              </a:rPr>
              <a:t>9</a:t>
            </a:fld>
            <a:endParaRPr lang="it-IT" sz="1800" b="0" strike="noStrike" spc="-1">
              <a:latin typeface="Arial"/>
            </a:endParaRPr>
          </a:p>
        </p:txBody>
      </p:sp>
      <p:sp>
        <p:nvSpPr>
          <p:cNvPr id="179" name="PlaceHolder 1"/>
          <p:cNvSpPr>
            <a:spLocks noGrp="1" noRot="1" noChangeAspect="1"/>
          </p:cNvSpPr>
          <p:nvPr>
            <p:ph type="sldImg"/>
          </p:nvPr>
        </p:nvSpPr>
        <p:spPr>
          <a:xfrm>
            <a:off x="720725" y="900113"/>
            <a:ext cx="6118225" cy="3441700"/>
          </a:xfrm>
          <a:prstGeom prst="rect">
            <a:avLst/>
          </a:prstGeom>
          <a:ln w="0">
            <a:noFill/>
          </a:ln>
        </p:spPr>
      </p:sp>
      <p:sp>
        <p:nvSpPr>
          <p:cNvPr id="180" name="PlaceHolder 2"/>
          <p:cNvSpPr>
            <a:spLocks noGrp="1"/>
          </p:cNvSpPr>
          <p:nvPr>
            <p:ph type="body"/>
          </p:nvPr>
        </p:nvSpPr>
        <p:spPr>
          <a:xfrm>
            <a:off x="720000" y="4680000"/>
            <a:ext cx="6119640" cy="4811040"/>
          </a:xfrm>
          <a:prstGeom prst="rect">
            <a:avLst/>
          </a:prstGeom>
          <a:noFill/>
          <a:ln w="0">
            <a:noFill/>
          </a:ln>
        </p:spPr>
        <p:txBody>
          <a:bodyPr lIns="0" tIns="0" rIns="0" bIns="0" anchor="t">
            <a:noAutofit/>
          </a:bodyPr>
          <a:lstStyle/>
          <a:p>
            <a:endParaRPr lang="it-IT" sz="2000" b="0" strike="noStrike" spc="-1">
              <a:latin typeface="Arial"/>
            </a:endParaRPr>
          </a:p>
        </p:txBody>
      </p:sp>
    </p:spTree>
    <p:extLst>
      <p:ext uri="{BB962C8B-B14F-4D97-AF65-F5344CB8AC3E}">
        <p14:creationId xmlns:p14="http://schemas.microsoft.com/office/powerpoint/2010/main" val="1825957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8A310AAE-FD7C-45FF-AA1E-F8319700DBC3}" type="slidenum">
              <a:t>‹N›</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1" name="PlaceHolder 2"/>
          <p:cNvSpPr>
            <a:spLocks noGrp="1"/>
          </p:cNvSpPr>
          <p:nvPr>
            <p:ph/>
          </p:nvPr>
        </p:nvSpPr>
        <p:spPr>
          <a:xfrm>
            <a:off x="504000" y="1326600"/>
            <a:ext cx="907200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32" name="PlaceHolder 3"/>
          <p:cNvSpPr>
            <a:spLocks noGrp="1"/>
          </p:cNvSpPr>
          <p:nvPr>
            <p:ph/>
          </p:nvPr>
        </p:nvSpPr>
        <p:spPr>
          <a:xfrm>
            <a:off x="504000" y="3044520"/>
            <a:ext cx="907200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F9E55F4B-7354-4D56-BBAB-1797003C45A3}" type="slidenum">
              <a:t>‹N›</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4" name="PlaceHolder 2"/>
          <p:cNvSpPr>
            <a:spLocks noGrp="1"/>
          </p:cNvSpPr>
          <p:nvPr>
            <p:ph/>
          </p:nvPr>
        </p:nvSpPr>
        <p:spPr>
          <a:xfrm>
            <a:off x="50400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35" name="PlaceHolder 3"/>
          <p:cNvSpPr>
            <a:spLocks noGrp="1"/>
          </p:cNvSpPr>
          <p:nvPr>
            <p:ph/>
          </p:nvPr>
        </p:nvSpPr>
        <p:spPr>
          <a:xfrm>
            <a:off x="515268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36" name="PlaceHolder 4"/>
          <p:cNvSpPr>
            <a:spLocks noGrp="1"/>
          </p:cNvSpPr>
          <p:nvPr>
            <p:ph/>
          </p:nvPr>
        </p:nvSpPr>
        <p:spPr>
          <a:xfrm>
            <a:off x="504000" y="304452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37" name="PlaceHolder 5"/>
          <p:cNvSpPr>
            <a:spLocks noGrp="1"/>
          </p:cNvSpPr>
          <p:nvPr>
            <p:ph/>
          </p:nvPr>
        </p:nvSpPr>
        <p:spPr>
          <a:xfrm>
            <a:off x="5152680" y="304452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BD772681-7A0D-4F8B-8FDD-CF22F43443AE}" type="slidenum">
              <a:t>‹N›</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9" name="PlaceHolder 2"/>
          <p:cNvSpPr>
            <a:spLocks noGrp="1"/>
          </p:cNvSpPr>
          <p:nvPr>
            <p:ph/>
          </p:nvPr>
        </p:nvSpPr>
        <p:spPr>
          <a:xfrm>
            <a:off x="504000" y="132660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0" name="PlaceHolder 3"/>
          <p:cNvSpPr>
            <a:spLocks noGrp="1"/>
          </p:cNvSpPr>
          <p:nvPr>
            <p:ph/>
          </p:nvPr>
        </p:nvSpPr>
        <p:spPr>
          <a:xfrm>
            <a:off x="3571560" y="132660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1" name="PlaceHolder 4"/>
          <p:cNvSpPr>
            <a:spLocks noGrp="1"/>
          </p:cNvSpPr>
          <p:nvPr>
            <p:ph/>
          </p:nvPr>
        </p:nvSpPr>
        <p:spPr>
          <a:xfrm>
            <a:off x="6639120" y="132660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2" name="PlaceHolder 5"/>
          <p:cNvSpPr>
            <a:spLocks noGrp="1"/>
          </p:cNvSpPr>
          <p:nvPr>
            <p:ph/>
          </p:nvPr>
        </p:nvSpPr>
        <p:spPr>
          <a:xfrm>
            <a:off x="504000" y="304452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3" name="PlaceHolder 6"/>
          <p:cNvSpPr>
            <a:spLocks noGrp="1"/>
          </p:cNvSpPr>
          <p:nvPr>
            <p:ph/>
          </p:nvPr>
        </p:nvSpPr>
        <p:spPr>
          <a:xfrm>
            <a:off x="3571560" y="304452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4" name="PlaceHolder 7"/>
          <p:cNvSpPr>
            <a:spLocks noGrp="1"/>
          </p:cNvSpPr>
          <p:nvPr>
            <p:ph/>
          </p:nvPr>
        </p:nvSpPr>
        <p:spPr>
          <a:xfrm>
            <a:off x="6639120" y="3044520"/>
            <a:ext cx="292104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687B1D5D-5DB4-44BB-BEC5-707F0DF3AF6A}" type="slidenum">
              <a:t>‹N›</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0" name="PlaceHolder 2"/>
          <p:cNvSpPr>
            <a:spLocks noGrp="1"/>
          </p:cNvSpPr>
          <p:nvPr>
            <p:ph type="subTitle"/>
          </p:nvPr>
        </p:nvSpPr>
        <p:spPr>
          <a:xfrm>
            <a:off x="504000" y="1326600"/>
            <a:ext cx="9072000" cy="328860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2492E72A-DB44-4AF6-BE6E-13F707D3C47A}" type="slidenum">
              <a:t>‹N›</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2" name="PlaceHolder 2"/>
          <p:cNvSpPr>
            <a:spLocks noGrp="1"/>
          </p:cNvSpPr>
          <p:nvPr>
            <p:ph/>
          </p:nvPr>
        </p:nvSpPr>
        <p:spPr>
          <a:xfrm>
            <a:off x="504000" y="1326600"/>
            <a:ext cx="9072000" cy="328860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47FA31C7-6D42-42B0-960D-38201F9772E5}" type="slidenum">
              <a:t>‹N›</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4" name="PlaceHolder 2"/>
          <p:cNvSpPr>
            <a:spLocks noGrp="1"/>
          </p:cNvSpPr>
          <p:nvPr>
            <p:ph/>
          </p:nvPr>
        </p:nvSpPr>
        <p:spPr>
          <a:xfrm>
            <a:off x="504000" y="1326600"/>
            <a:ext cx="4426920" cy="328860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15" name="PlaceHolder 3"/>
          <p:cNvSpPr>
            <a:spLocks noGrp="1"/>
          </p:cNvSpPr>
          <p:nvPr>
            <p:ph/>
          </p:nvPr>
        </p:nvSpPr>
        <p:spPr>
          <a:xfrm>
            <a:off x="5152680" y="1326600"/>
            <a:ext cx="4426920" cy="328860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A1D8784A-ED2B-4ACB-B20B-99EE20147DB7}" type="slidenum">
              <a:t>‹N›</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2554CE5-AA43-41A0-9CEA-9F6E9246F5B7}" type="slidenum">
              <a:t>‹N›</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504000" y="226080"/>
            <a:ext cx="9072000" cy="438840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D4189E6C-5AE1-44E2-AF63-B22F7AD1A61D}" type="slidenum">
              <a:t>‹N›</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9" name="PlaceHolder 2"/>
          <p:cNvSpPr>
            <a:spLocks noGrp="1"/>
          </p:cNvSpPr>
          <p:nvPr>
            <p:ph/>
          </p:nvPr>
        </p:nvSpPr>
        <p:spPr>
          <a:xfrm>
            <a:off x="50400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0" name="PlaceHolder 3"/>
          <p:cNvSpPr>
            <a:spLocks noGrp="1"/>
          </p:cNvSpPr>
          <p:nvPr>
            <p:ph/>
          </p:nvPr>
        </p:nvSpPr>
        <p:spPr>
          <a:xfrm>
            <a:off x="5152680" y="1326600"/>
            <a:ext cx="4426920" cy="328860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1" name="PlaceHolder 4"/>
          <p:cNvSpPr>
            <a:spLocks noGrp="1"/>
          </p:cNvSpPr>
          <p:nvPr>
            <p:ph/>
          </p:nvPr>
        </p:nvSpPr>
        <p:spPr>
          <a:xfrm>
            <a:off x="504000" y="304452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E41E684-A289-42D8-B99A-6F1FD896DA5A}"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3" name="PlaceHolder 2"/>
          <p:cNvSpPr>
            <a:spLocks noGrp="1"/>
          </p:cNvSpPr>
          <p:nvPr>
            <p:ph/>
          </p:nvPr>
        </p:nvSpPr>
        <p:spPr>
          <a:xfrm>
            <a:off x="504000" y="1326600"/>
            <a:ext cx="4426920" cy="328860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5" name="PlaceHolder 4"/>
          <p:cNvSpPr>
            <a:spLocks noGrp="1"/>
          </p:cNvSpPr>
          <p:nvPr>
            <p:ph/>
          </p:nvPr>
        </p:nvSpPr>
        <p:spPr>
          <a:xfrm>
            <a:off x="5152680" y="304452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109A393C-7953-47E8-A8C3-14BF8793184E}"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7" name="PlaceHolder 2"/>
          <p:cNvSpPr>
            <a:spLocks noGrp="1"/>
          </p:cNvSpPr>
          <p:nvPr>
            <p:ph/>
          </p:nvPr>
        </p:nvSpPr>
        <p:spPr>
          <a:xfrm>
            <a:off x="50400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8" name="PlaceHolder 3"/>
          <p:cNvSpPr>
            <a:spLocks noGrp="1"/>
          </p:cNvSpPr>
          <p:nvPr>
            <p:ph/>
          </p:nvPr>
        </p:nvSpPr>
        <p:spPr>
          <a:xfrm>
            <a:off x="5152680" y="1326600"/>
            <a:ext cx="442692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29" name="PlaceHolder 4"/>
          <p:cNvSpPr>
            <a:spLocks noGrp="1"/>
          </p:cNvSpPr>
          <p:nvPr>
            <p:ph/>
          </p:nvPr>
        </p:nvSpPr>
        <p:spPr>
          <a:xfrm>
            <a:off x="504000" y="3044520"/>
            <a:ext cx="9072000" cy="1568520"/>
          </a:xfrm>
          <a:prstGeom prst="rect">
            <a:avLst/>
          </a:prstGeom>
          <a:noFill/>
          <a:ln w="0">
            <a:noFill/>
          </a:ln>
        </p:spPr>
        <p:txBody>
          <a:bodyPr lIns="0" tIns="0" rIns="0" bIns="0" anchor="t">
            <a:normAutofit/>
          </a:bodyPr>
          <a:lstStyle/>
          <a:p>
            <a:endParaRPr lang="it-IT" sz="200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B8317BB7-234C-4AA8-8A80-F52B74978CEE}"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Figura a mano libera 1"/>
          <p:cNvSpPr/>
          <p:nvPr/>
        </p:nvSpPr>
        <p:spPr>
          <a:xfrm>
            <a:off x="0" y="0"/>
            <a:ext cx="10079640" cy="56692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666666"/>
          </a:solidFill>
          <a:ln w="0">
            <a:noFill/>
          </a:ln>
        </p:spPr>
        <p:style>
          <a:lnRef idx="0">
            <a:scrgbClr r="0" g="0" b="0"/>
          </a:lnRef>
          <a:fillRef idx="0">
            <a:scrgbClr r="0" g="0" b="0"/>
          </a:fillRef>
          <a:effectRef idx="0">
            <a:scrgbClr r="0" g="0" b="0"/>
          </a:effectRef>
          <a:fontRef idx="minor"/>
        </p:style>
      </p:sp>
      <p:sp>
        <p:nvSpPr>
          <p:cNvPr id="10" name="Figura a mano libera 2"/>
          <p:cNvSpPr/>
          <p:nvPr/>
        </p:nvSpPr>
        <p:spPr>
          <a:xfrm>
            <a:off x="270000" y="180000"/>
            <a:ext cx="9539640" cy="485964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sp>
      <p:sp>
        <p:nvSpPr>
          <p:cNvPr id="2" name="Figura a mano libera 4"/>
          <p:cNvSpPr/>
          <p:nvPr/>
        </p:nvSpPr>
        <p:spPr>
          <a:xfrm>
            <a:off x="7920000" y="90000"/>
            <a:ext cx="899640" cy="116964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D8AE7"/>
          </a:solidFill>
          <a:ln w="10799">
            <a:solidFill>
              <a:srgbClr val="3F52D9"/>
            </a:solidFill>
            <a:miter/>
          </a:ln>
          <a:effectLst>
            <a:outerShdw dist="30547" dir="2700000" algn="tl">
              <a:srgbClr val="C1C7F4"/>
            </a:outerShdw>
          </a:effectLst>
        </p:spPr>
        <p:style>
          <a:lnRef idx="0">
            <a:scrgbClr r="0" g="0" b="0"/>
          </a:lnRef>
          <a:fillRef idx="0">
            <a:scrgbClr r="0" g="0" b="0"/>
          </a:fillRef>
          <a:effectRef idx="0">
            <a:scrgbClr r="0" g="0" b="0"/>
          </a:effectRef>
          <a:fontRef idx="minor"/>
        </p:style>
      </p:sp>
      <p:sp>
        <p:nvSpPr>
          <p:cNvPr id="3" name="Figura a mano libera 5"/>
          <p:cNvSpPr/>
          <p:nvPr/>
        </p:nvSpPr>
        <p:spPr>
          <a:xfrm>
            <a:off x="90000" y="450000"/>
            <a:ext cx="9089640" cy="629640"/>
          </a:xfrm>
          <a:custGeom>
            <a:avLst/>
            <a:gdLst/>
            <a:ahLst/>
            <a:cxnLst/>
            <a:rect l="l" t="t" r="r" b="b"/>
            <a:pathLst>
              <a:path w="21600" h="21600">
                <a:moveTo>
                  <a:pt x="0" y="0"/>
                </a:moveTo>
                <a:lnTo>
                  <a:pt x="21600" y="0"/>
                </a:lnTo>
                <a:lnTo>
                  <a:pt x="21600" y="21600"/>
                </a:lnTo>
                <a:lnTo>
                  <a:pt x="0" y="21600"/>
                </a:lnTo>
                <a:lnTo>
                  <a:pt x="0" y="0"/>
                </a:lnTo>
                <a:close/>
              </a:path>
            </a:pathLst>
          </a:custGeom>
          <a:solidFill>
            <a:srgbClr val="B5E77D"/>
          </a:solidFill>
          <a:ln w="10799">
            <a:solidFill>
              <a:srgbClr val="91D93F"/>
            </a:solidFill>
            <a:miter/>
          </a:ln>
          <a:effectLst>
            <a:outerShdw dist="30547" dir="2700000" algn="tl">
              <a:srgbClr val="DCF1C1"/>
            </a:outerShdw>
          </a:effectLst>
        </p:spPr>
        <p:style>
          <a:lnRef idx="0">
            <a:scrgbClr r="0" g="0" b="0"/>
          </a:lnRef>
          <a:fillRef idx="0">
            <a:scrgbClr r="0" g="0" b="0"/>
          </a:fillRef>
          <a:effectRef idx="0">
            <a:scrgbClr r="0" g="0" b="0"/>
          </a:effectRef>
          <a:fontRef idx="minor"/>
        </p:style>
      </p:sp>
      <p:sp>
        <p:nvSpPr>
          <p:cNvPr id="4" name="PlaceHolder 1"/>
          <p:cNvSpPr>
            <a:spLocks noGrp="1"/>
          </p:cNvSpPr>
          <p:nvPr>
            <p:ph type="dt" idx="1"/>
          </p:nvPr>
        </p:nvSpPr>
        <p:spPr>
          <a:xfrm>
            <a:off x="504000" y="5164920"/>
            <a:ext cx="2347920" cy="390600"/>
          </a:xfrm>
          <a:prstGeom prst="rect">
            <a:avLst/>
          </a:prstGeom>
          <a:noFill/>
          <a:ln w="0">
            <a:noFill/>
          </a:ln>
        </p:spPr>
        <p:txBody>
          <a:bodyPr lIns="0" tIns="0" rIns="0" bIns="0" anchor="t">
            <a:noAutofit/>
          </a:bodyPr>
          <a:lstStyle>
            <a:lvl1pPr>
              <a:defRPr lang="it-IT" sz="1400" b="0" strike="noStrike" spc="-1">
                <a:latin typeface="Times New Roman"/>
              </a:defRPr>
            </a:lvl1pPr>
          </a:lstStyle>
          <a:p>
            <a:r>
              <a:rPr lang="it-IT" sz="1400" b="0" strike="noStrike" spc="-1">
                <a:latin typeface="Times New Roman"/>
              </a:rPr>
              <a:t>&lt;data/ora&gt;</a:t>
            </a:r>
          </a:p>
        </p:txBody>
      </p:sp>
      <p:sp>
        <p:nvSpPr>
          <p:cNvPr id="5" name="PlaceHolder 2"/>
          <p:cNvSpPr>
            <a:spLocks noGrp="1"/>
          </p:cNvSpPr>
          <p:nvPr>
            <p:ph type="ftr" idx="2"/>
          </p:nvPr>
        </p:nvSpPr>
        <p:spPr>
          <a:xfrm>
            <a:off x="3447360" y="5164920"/>
            <a:ext cx="3194640" cy="390600"/>
          </a:xfrm>
          <a:prstGeom prst="rect">
            <a:avLst/>
          </a:prstGeom>
          <a:noFill/>
          <a:ln w="0">
            <a:noFill/>
          </a:ln>
        </p:spPr>
        <p:txBody>
          <a:bodyPr lIns="0" tIns="0" rIns="0" bIns="0" anchor="t" anchorCtr="1">
            <a:noAutofit/>
          </a:bodyPr>
          <a:lstStyle>
            <a:lvl1pPr algn="ctr">
              <a:buNone/>
              <a:defRPr lang="it-IT" sz="1400" b="0" strike="noStrike" spc="-1">
                <a:latin typeface="Times New Roman"/>
              </a:defRPr>
            </a:lvl1pPr>
          </a:lstStyle>
          <a:p>
            <a:pPr algn="ctr">
              <a:buNone/>
            </a:pPr>
            <a:r>
              <a:rPr lang="it-IT" sz="1400" b="0" strike="noStrike" spc="-1">
                <a:latin typeface="Times New Roman"/>
              </a:rPr>
              <a:t>&lt;piè di pagina&gt;</a:t>
            </a:r>
          </a:p>
        </p:txBody>
      </p:sp>
      <p:sp>
        <p:nvSpPr>
          <p:cNvPr id="6" name="PlaceHolder 3"/>
          <p:cNvSpPr>
            <a:spLocks noGrp="1"/>
          </p:cNvSpPr>
          <p:nvPr>
            <p:ph type="sldNum" idx="3"/>
          </p:nvPr>
        </p:nvSpPr>
        <p:spPr>
          <a:xfrm>
            <a:off x="7227000" y="5164920"/>
            <a:ext cx="2347920" cy="390600"/>
          </a:xfrm>
          <a:prstGeom prst="rect">
            <a:avLst/>
          </a:prstGeom>
          <a:noFill/>
          <a:ln w="0">
            <a:noFill/>
          </a:ln>
        </p:spPr>
        <p:txBody>
          <a:bodyPr lIns="0" tIns="0" rIns="0" bIns="0" anchor="t">
            <a:noAutofit/>
          </a:bodyPr>
          <a:lstStyle>
            <a:lvl1pPr algn="r">
              <a:lnSpc>
                <a:spcPct val="100000"/>
              </a:lnSpc>
              <a:buNone/>
              <a:tabLst>
                <a:tab pos="0" algn="l"/>
              </a:tabLst>
              <a:defRPr lang="it-IT" sz="1400" b="0" strike="noStrike" spc="-1">
                <a:solidFill>
                  <a:srgbClr val="EEEEEE"/>
                </a:solidFill>
                <a:latin typeface="Arial"/>
                <a:ea typeface="Segoe UI"/>
              </a:defRPr>
            </a:lvl1pPr>
          </a:lstStyle>
          <a:p>
            <a:pPr algn="r">
              <a:lnSpc>
                <a:spcPct val="100000"/>
              </a:lnSpc>
              <a:buNone/>
              <a:tabLst>
                <a:tab pos="0" algn="l"/>
              </a:tabLst>
            </a:pPr>
            <a:fld id="{AD1685D1-B3EA-4527-91B9-A8EABB51CB3A}" type="slidenum">
              <a:rPr lang="it-IT" sz="1400" b="0" strike="noStrike" spc="-1">
                <a:solidFill>
                  <a:srgbClr val="EEEEEE"/>
                </a:solidFill>
                <a:latin typeface="Arial"/>
                <a:ea typeface="Segoe UI"/>
              </a:rPr>
              <a:t>‹N›</a:t>
            </a:fld>
            <a:endParaRPr lang="it-IT" sz="1400" b="0" strike="noStrike" spc="-1">
              <a:latin typeface="Times New Roman"/>
            </a:endParaRPr>
          </a:p>
        </p:txBody>
      </p:sp>
      <p:sp>
        <p:nvSpPr>
          <p:cNvPr id="7" name="PlaceHolder 4"/>
          <p:cNvSpPr>
            <a:spLocks noGrp="1"/>
          </p:cNvSpPr>
          <p:nvPr>
            <p:ph type="title"/>
          </p:nvPr>
        </p:nvSpPr>
        <p:spPr>
          <a:xfrm>
            <a:off x="504000" y="226080"/>
            <a:ext cx="9072000" cy="946440"/>
          </a:xfrm>
          <a:prstGeom prst="rect">
            <a:avLst/>
          </a:prstGeom>
          <a:noFill/>
          <a:ln w="0">
            <a:noFill/>
          </a:ln>
        </p:spPr>
        <p:txBody>
          <a:bodyPr lIns="0" tIns="0" rIns="0" bIns="0" anchor="ctr">
            <a:noAutofit/>
          </a:bodyPr>
          <a:lstStyle/>
          <a:p>
            <a:r>
              <a:rPr lang="it-IT" sz="1800" b="0" strike="noStrike" spc="-1">
                <a:solidFill>
                  <a:srgbClr val="000000"/>
                </a:solidFill>
                <a:latin typeface="Calibri"/>
              </a:rPr>
              <a:t>Fai clic per modificare il formato del testo del titolo</a:t>
            </a:r>
          </a:p>
        </p:txBody>
      </p:sp>
      <p:sp>
        <p:nvSpPr>
          <p:cNvPr id="8" name="PlaceHolder 5"/>
          <p:cNvSpPr>
            <a:spLocks noGrp="1"/>
          </p:cNvSpPr>
          <p:nvPr>
            <p:ph type="body"/>
          </p:nvPr>
        </p:nvSpPr>
        <p:spPr>
          <a:xfrm>
            <a:off x="504000" y="1326600"/>
            <a:ext cx="9072000" cy="328860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2000" b="0" strike="noStrike" spc="-1">
                <a:solidFill>
                  <a:srgbClr val="000000"/>
                </a:solidFill>
                <a:latin typeface="Arial"/>
              </a:rPr>
              <a:t>Fai clic per modificare il formato del testo della struttura</a:t>
            </a:r>
          </a:p>
          <a:p>
            <a:pPr marL="864000" lvl="1" indent="-324000">
              <a:lnSpc>
                <a:spcPct val="90000"/>
              </a:lnSpc>
              <a:spcBef>
                <a:spcPts val="1134"/>
              </a:spcBef>
              <a:buClr>
                <a:srgbClr val="000000"/>
              </a:buClr>
              <a:buSzPct val="75000"/>
              <a:buFont typeface="Symbol" charset="2"/>
              <a:buChar char=""/>
            </a:pPr>
            <a:r>
              <a:rPr lang="it-IT" sz="2000" b="0" strike="noStrike" spc="-1">
                <a:solidFill>
                  <a:srgbClr val="000000"/>
                </a:solidFill>
                <a:latin typeface="Calibri"/>
              </a:rPr>
              <a:t>Secondo livello struttura</a:t>
            </a:r>
          </a:p>
          <a:p>
            <a:pPr marL="1296000" lvl="2" indent="-288000">
              <a:lnSpc>
                <a:spcPct val="90000"/>
              </a:lnSpc>
              <a:spcBef>
                <a:spcPts val="850"/>
              </a:spcBef>
              <a:buClr>
                <a:srgbClr val="000000"/>
              </a:buClr>
              <a:buSzPct val="45000"/>
              <a:buFont typeface="Wingdings" charset="2"/>
              <a:buChar char=""/>
            </a:pPr>
            <a:r>
              <a:rPr lang="it-IT" sz="1800" b="0" strike="noStrike" spc="-1">
                <a:solidFill>
                  <a:srgbClr val="000000"/>
                </a:solidFill>
                <a:latin typeface="Calibri"/>
              </a:rPr>
              <a:t>Terzo livello struttura</a:t>
            </a:r>
          </a:p>
          <a:p>
            <a:pPr marL="1728000" lvl="3" indent="-216000">
              <a:lnSpc>
                <a:spcPct val="90000"/>
              </a:lnSpc>
              <a:spcBef>
                <a:spcPts val="567"/>
              </a:spcBef>
              <a:buClr>
                <a:srgbClr val="000000"/>
              </a:buClr>
              <a:buSzPct val="75000"/>
              <a:buFont typeface="Symbol" charset="2"/>
              <a:buChar char=""/>
            </a:pPr>
            <a:r>
              <a:rPr lang="it-IT" sz="1800" b="0" strike="noStrike" spc="-1">
                <a:solidFill>
                  <a:srgbClr val="000000"/>
                </a:solidFill>
                <a:latin typeface="Calibri"/>
              </a:rPr>
              <a:t>Quarto livello struttura</a:t>
            </a:r>
          </a:p>
          <a:p>
            <a:pPr marL="2160000" lvl="4" indent="-216000">
              <a:lnSpc>
                <a:spcPct val="90000"/>
              </a:lnSpc>
              <a:spcBef>
                <a:spcPts val="283"/>
              </a:spcBef>
              <a:buClr>
                <a:srgbClr val="000000"/>
              </a:buClr>
              <a:buSzPct val="45000"/>
              <a:buFont typeface="Wingdings" charset="2"/>
              <a:buChar char=""/>
            </a:pPr>
            <a:r>
              <a:rPr lang="it-IT" sz="2000" b="0" strike="noStrike" spc="-1">
                <a:solidFill>
                  <a:srgbClr val="000000"/>
                </a:solidFill>
                <a:latin typeface="Calibri"/>
              </a:rPr>
              <a:t>Quinto livello struttura</a:t>
            </a:r>
          </a:p>
          <a:p>
            <a:pPr marL="2592000" lvl="5" indent="-216000">
              <a:lnSpc>
                <a:spcPct val="90000"/>
              </a:lnSpc>
              <a:spcBef>
                <a:spcPts val="283"/>
              </a:spcBef>
              <a:buClr>
                <a:srgbClr val="000000"/>
              </a:buClr>
              <a:buSzPct val="45000"/>
              <a:buFont typeface="Wingdings" charset="2"/>
              <a:buChar char=""/>
            </a:pPr>
            <a:r>
              <a:rPr lang="it-IT" sz="2000" b="0" strike="noStrike" spc="-1">
                <a:solidFill>
                  <a:srgbClr val="000000"/>
                </a:solidFill>
                <a:latin typeface="Calibri"/>
              </a:rPr>
              <a:t>Sesto livello struttura</a:t>
            </a:r>
          </a:p>
          <a:p>
            <a:pPr marL="3024000" lvl="6" indent="-216000">
              <a:lnSpc>
                <a:spcPct val="90000"/>
              </a:lnSpc>
              <a:spcBef>
                <a:spcPts val="283"/>
              </a:spcBef>
              <a:buClr>
                <a:srgbClr val="000000"/>
              </a:buClr>
              <a:buSzPct val="45000"/>
              <a:buFont typeface="Wingdings" charset="2"/>
              <a:buChar char=""/>
            </a:pPr>
            <a:r>
              <a:rPr lang="it-IT" sz="2000" b="0" strike="noStrike" spc="-1">
                <a:solidFill>
                  <a:srgbClr val="000000"/>
                </a:solidFill>
                <a:latin typeface="Calibri"/>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8.gif"/><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s://quifinanza.it/green/riscaldamento-globale-cause-conseguenze-soluzioni/492751/" TargetMode="Externa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52" name="Immagine 51"/>
          <p:cNvPicPr/>
          <p:nvPr/>
        </p:nvPicPr>
        <p:blipFill>
          <a:blip r:embed="rId3"/>
          <a:stretch/>
        </p:blipFill>
        <p:spPr>
          <a:xfrm>
            <a:off x="3313800" y="1427400"/>
            <a:ext cx="2818440" cy="2818440"/>
          </a:xfrm>
          <a:prstGeom prst="rect">
            <a:avLst/>
          </a:prstGeom>
          <a:ln w="0">
            <a:noFill/>
          </a:ln>
        </p:spPr>
      </p:pic>
      <p:pic>
        <p:nvPicPr>
          <p:cNvPr id="53" name="Immagine 52"/>
          <p:cNvPicPr/>
          <p:nvPr/>
        </p:nvPicPr>
        <p:blipFill>
          <a:blip r:embed="rId4"/>
          <a:stretch/>
        </p:blipFill>
        <p:spPr>
          <a:xfrm>
            <a:off x="8100000" y="4320000"/>
            <a:ext cx="1673640" cy="5454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92" name="Immagine 2"/>
          <p:cNvPicPr/>
          <p:nvPr/>
        </p:nvPicPr>
        <p:blipFill>
          <a:blip r:embed="rId3"/>
          <a:stretch/>
        </p:blipFill>
        <p:spPr>
          <a:xfrm>
            <a:off x="360000" y="3780000"/>
            <a:ext cx="1259640" cy="1259640"/>
          </a:xfrm>
          <a:prstGeom prst="rect">
            <a:avLst/>
          </a:prstGeom>
          <a:ln w="0">
            <a:noFill/>
          </a:ln>
        </p:spPr>
      </p:pic>
      <p:pic>
        <p:nvPicPr>
          <p:cNvPr id="93" name="Immagine 3"/>
          <p:cNvPicPr/>
          <p:nvPr/>
        </p:nvPicPr>
        <p:blipFill>
          <a:blip r:embed="rId4"/>
          <a:stretch/>
        </p:blipFill>
        <p:spPr>
          <a:xfrm>
            <a:off x="8100000" y="4320000"/>
            <a:ext cx="1673640" cy="545400"/>
          </a:xfrm>
          <a:prstGeom prst="rect">
            <a:avLst/>
          </a:prstGeom>
          <a:ln w="0">
            <a:noFill/>
          </a:ln>
        </p:spPr>
      </p:pic>
      <p:sp>
        <p:nvSpPr>
          <p:cNvPr id="94" name="CasellaDiTesto 5"/>
          <p:cNvSpPr/>
          <p:nvPr/>
        </p:nvSpPr>
        <p:spPr>
          <a:xfrm>
            <a:off x="1465200" y="1721160"/>
            <a:ext cx="4289400" cy="2279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000000"/>
                </a:solidFill>
                <a:latin typeface="Palatino Linotype"/>
              </a:rPr>
              <a:t>La sostenibilità alimentare richiede una </a:t>
            </a:r>
            <a:r>
              <a:rPr lang="it-IT" sz="1200" b="1" strike="noStrike" spc="-1">
                <a:solidFill>
                  <a:srgbClr val="000000"/>
                </a:solidFill>
                <a:latin typeface="Palatino Linotype"/>
              </a:rPr>
              <a:t>distribuzione più democratica delle risorse</a:t>
            </a:r>
            <a:r>
              <a:rPr lang="it-IT" sz="1200" b="0" strike="noStrike" spc="-1">
                <a:solidFill>
                  <a:srgbClr val="000000"/>
                </a:solidFill>
                <a:latin typeface="Palatino Linotype"/>
              </a:rPr>
              <a:t>, evitando che una parte della popolazione si trovi in condizioni di sovra-nutrizione mentre l’altra è costretta a fare i conti con la denutrizione. Un </a:t>
            </a:r>
            <a:r>
              <a:rPr lang="it-IT" sz="1200" b="1" strike="noStrike" spc="-1">
                <a:solidFill>
                  <a:srgbClr val="000000"/>
                </a:solidFill>
                <a:latin typeface="Palatino Linotype"/>
              </a:rPr>
              <a:t>accesso più equo ai prodotti alimentari</a:t>
            </a:r>
            <a:r>
              <a:rPr lang="it-IT" sz="1200" b="0" strike="noStrike" spc="-1">
                <a:solidFill>
                  <a:srgbClr val="000000"/>
                </a:solidFill>
                <a:latin typeface="Palatino Linotype"/>
              </a:rPr>
              <a:t> è la base di qualsiasi modello di alimentazione sostenibile, in grado di assicurare effetti positivi importanti sull’ambiente e la salute con la lotta alla malnutrizione in ogni sua forma.</a:t>
            </a:r>
            <a:endParaRPr lang="it-IT" sz="1200" b="0" strike="noStrike" spc="-1">
              <a:latin typeface="Arial"/>
            </a:endParaRPr>
          </a:p>
        </p:txBody>
      </p:sp>
      <p:pic>
        <p:nvPicPr>
          <p:cNvPr id="95" name="Immagine 94"/>
          <p:cNvPicPr/>
          <p:nvPr/>
        </p:nvPicPr>
        <p:blipFill>
          <a:blip r:embed="rId5"/>
          <a:stretch/>
        </p:blipFill>
        <p:spPr>
          <a:xfrm>
            <a:off x="6353280" y="1980000"/>
            <a:ext cx="2466720" cy="18475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97" name="Immagine 1"/>
          <p:cNvPicPr/>
          <p:nvPr/>
        </p:nvPicPr>
        <p:blipFill>
          <a:blip r:embed="rId3"/>
          <a:stretch/>
        </p:blipFill>
        <p:spPr>
          <a:xfrm>
            <a:off x="360000" y="3780000"/>
            <a:ext cx="1259640" cy="1259640"/>
          </a:xfrm>
          <a:prstGeom prst="rect">
            <a:avLst/>
          </a:prstGeom>
          <a:ln w="0">
            <a:noFill/>
          </a:ln>
        </p:spPr>
      </p:pic>
      <p:pic>
        <p:nvPicPr>
          <p:cNvPr id="98" name="Immagine 4"/>
          <p:cNvPicPr/>
          <p:nvPr/>
        </p:nvPicPr>
        <p:blipFill>
          <a:blip r:embed="rId4"/>
          <a:stretch/>
        </p:blipFill>
        <p:spPr>
          <a:xfrm>
            <a:off x="8100000" y="4320000"/>
            <a:ext cx="1673640" cy="545400"/>
          </a:xfrm>
          <a:prstGeom prst="rect">
            <a:avLst/>
          </a:prstGeom>
          <a:ln w="0">
            <a:noFill/>
          </a:ln>
        </p:spPr>
      </p:pic>
      <p:pic>
        <p:nvPicPr>
          <p:cNvPr id="99" name="Immagine 98"/>
          <p:cNvPicPr/>
          <p:nvPr/>
        </p:nvPicPr>
        <p:blipFill>
          <a:blip r:embed="rId5"/>
          <a:stretch/>
        </p:blipFill>
        <p:spPr>
          <a:xfrm rot="16200">
            <a:off x="1986120" y="1992240"/>
            <a:ext cx="5218560" cy="2700360"/>
          </a:xfrm>
          <a:prstGeom prst="rect">
            <a:avLst/>
          </a:prstGeom>
          <a:ln w="0">
            <a:noFill/>
          </a:ln>
        </p:spPr>
      </p:pic>
      <p:sp>
        <p:nvSpPr>
          <p:cNvPr id="100" name="CasellaDiTesto 99"/>
          <p:cNvSpPr txBox="1"/>
          <p:nvPr/>
        </p:nvSpPr>
        <p:spPr>
          <a:xfrm>
            <a:off x="2520000" y="1515600"/>
            <a:ext cx="5400000" cy="284040"/>
          </a:xfrm>
          <a:prstGeom prst="rect">
            <a:avLst/>
          </a:prstGeom>
          <a:noFill/>
          <a:ln w="0">
            <a:noFill/>
          </a:ln>
        </p:spPr>
        <p:txBody>
          <a:bodyPr lIns="90000" tIns="45000" rIns="90000" bIns="45000" anchor="t">
            <a:noAutofit/>
          </a:bodyPr>
          <a:lstStyle/>
          <a:p>
            <a:r>
              <a:rPr lang="it-IT" sz="1500" b="1" strike="noStrike" spc="-1">
                <a:solidFill>
                  <a:srgbClr val="BF9000"/>
                </a:solidFill>
                <a:latin typeface="Palatino Linotype"/>
              </a:rPr>
              <a:t>PIRAMIDE AMBIENTALE E PIRAMIDE ALIMENTARE</a:t>
            </a:r>
            <a:endParaRPr lang="it-IT" sz="15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02" name="Immagine 2"/>
          <p:cNvPicPr/>
          <p:nvPr/>
        </p:nvPicPr>
        <p:blipFill>
          <a:blip r:embed="rId3"/>
          <a:stretch/>
        </p:blipFill>
        <p:spPr>
          <a:xfrm>
            <a:off x="360000" y="3780000"/>
            <a:ext cx="1259640" cy="1259640"/>
          </a:xfrm>
          <a:prstGeom prst="rect">
            <a:avLst/>
          </a:prstGeom>
          <a:ln w="0">
            <a:noFill/>
          </a:ln>
        </p:spPr>
      </p:pic>
      <p:pic>
        <p:nvPicPr>
          <p:cNvPr id="103" name="Immagine 3"/>
          <p:cNvPicPr/>
          <p:nvPr/>
        </p:nvPicPr>
        <p:blipFill>
          <a:blip r:embed="rId4"/>
          <a:stretch/>
        </p:blipFill>
        <p:spPr>
          <a:xfrm>
            <a:off x="8100000" y="4320000"/>
            <a:ext cx="1673640" cy="545400"/>
          </a:xfrm>
          <a:prstGeom prst="rect">
            <a:avLst/>
          </a:prstGeom>
          <a:ln w="0">
            <a:noFill/>
          </a:ln>
        </p:spPr>
      </p:pic>
      <p:sp>
        <p:nvSpPr>
          <p:cNvPr id="104" name="CasellaDiTesto 5"/>
          <p:cNvSpPr/>
          <p:nvPr/>
        </p:nvSpPr>
        <p:spPr>
          <a:xfrm>
            <a:off x="4348800" y="1582920"/>
            <a:ext cx="4100400" cy="282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000000"/>
                </a:solidFill>
                <a:latin typeface="Palatino Linotype"/>
              </a:rPr>
              <a:t>La sostenibilità alimentare è strettamente legata alla </a:t>
            </a:r>
            <a:r>
              <a:rPr lang="it-IT" sz="1200" b="1" strike="noStrike" spc="-1">
                <a:solidFill>
                  <a:srgbClr val="000000"/>
                </a:solidFill>
                <a:latin typeface="Palatino Linotype"/>
              </a:rPr>
              <a:t>riduzione degli sprechi alimentari</a:t>
            </a:r>
            <a:r>
              <a:rPr lang="it-IT" sz="1200" b="0" strike="noStrike" spc="-1">
                <a:solidFill>
                  <a:srgbClr val="000000"/>
                </a:solidFill>
                <a:latin typeface="Palatino Linotype"/>
              </a:rPr>
              <a:t>, tenendo conto che secondo l’Unione Europea soltanto nella UE vengono sprecati circa 87,6 milioni di tonnellate di cibo ogni anno. Diminuire questa percentuale significa aumentare la sicurezza alimentare, contrastare la malnutrizione e ridurre l’impronta idrica, attraverso campagne informative di sensibilizzazione della popolazione e interventi di ottimizzazione dei sistemi di produzione, lavorazione, distribuzione e ristorazione.</a:t>
            </a:r>
            <a:endParaRPr lang="it-IT" sz="1200" b="0" strike="noStrike" spc="-1">
              <a:latin typeface="Arial"/>
            </a:endParaRPr>
          </a:p>
        </p:txBody>
      </p:sp>
      <p:pic>
        <p:nvPicPr>
          <p:cNvPr id="105" name="Immagine 8" descr="Immagine che contiene testo&#10;&#10;Descrizione generata automaticamente"/>
          <p:cNvPicPr/>
          <p:nvPr/>
        </p:nvPicPr>
        <p:blipFill>
          <a:blip r:embed="rId5"/>
          <a:srcRect l="13078" t="8487" r="10450" b="14322"/>
          <a:stretch/>
        </p:blipFill>
        <p:spPr>
          <a:xfrm>
            <a:off x="676800" y="1744560"/>
            <a:ext cx="3671640" cy="191088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07" name="Immagine 2"/>
          <p:cNvPicPr/>
          <p:nvPr/>
        </p:nvPicPr>
        <p:blipFill>
          <a:blip r:embed="rId3"/>
          <a:stretch/>
        </p:blipFill>
        <p:spPr>
          <a:xfrm>
            <a:off x="360000" y="3780000"/>
            <a:ext cx="1259640" cy="1259640"/>
          </a:xfrm>
          <a:prstGeom prst="rect">
            <a:avLst/>
          </a:prstGeom>
          <a:ln w="0">
            <a:noFill/>
          </a:ln>
        </p:spPr>
      </p:pic>
      <p:pic>
        <p:nvPicPr>
          <p:cNvPr id="108" name="Immagine 3"/>
          <p:cNvPicPr/>
          <p:nvPr/>
        </p:nvPicPr>
        <p:blipFill>
          <a:blip r:embed="rId4"/>
          <a:stretch/>
        </p:blipFill>
        <p:spPr>
          <a:xfrm>
            <a:off x="8100000" y="4320000"/>
            <a:ext cx="1673640" cy="545400"/>
          </a:xfrm>
          <a:prstGeom prst="rect">
            <a:avLst/>
          </a:prstGeom>
          <a:ln w="0">
            <a:noFill/>
          </a:ln>
        </p:spPr>
      </p:pic>
      <p:sp>
        <p:nvSpPr>
          <p:cNvPr id="109" name="CasellaDiTesto 5"/>
          <p:cNvSpPr/>
          <p:nvPr/>
        </p:nvSpPr>
        <p:spPr>
          <a:xfrm>
            <a:off x="1644120" y="1837080"/>
            <a:ext cx="6792120" cy="1731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444444"/>
                </a:solidFill>
                <a:latin typeface="Palatino Linotype"/>
              </a:rPr>
              <a:t>Il terzo principio è la </a:t>
            </a:r>
            <a:r>
              <a:rPr lang="it-IT" sz="1200" b="1" strike="noStrike" spc="-1">
                <a:solidFill>
                  <a:srgbClr val="444444"/>
                </a:solidFill>
                <a:latin typeface="Palatino Linotype"/>
              </a:rPr>
              <a:t>sicurezza alimentare</a:t>
            </a:r>
            <a:r>
              <a:rPr lang="it-IT" sz="1200" b="0" strike="noStrike" spc="-1">
                <a:solidFill>
                  <a:srgbClr val="444444"/>
                </a:solidFill>
                <a:latin typeface="Palatino Linotype"/>
              </a:rPr>
              <a:t>, un concetto ampio che include diversi aspetti al suo interno, dalla diminuzione degli sprechi alla preservazione delle risorse naturali. Molte </a:t>
            </a:r>
            <a:r>
              <a:rPr lang="it-IT" sz="1200" b="1" strike="noStrike" spc="-1">
                <a:solidFill>
                  <a:srgbClr val="444444"/>
                </a:solidFill>
                <a:latin typeface="Palatino Linotype"/>
              </a:rPr>
              <a:t>comunità locali</a:t>
            </a:r>
            <a:r>
              <a:rPr lang="it-IT" sz="1200" b="0" strike="noStrike" spc="-1">
                <a:solidFill>
                  <a:srgbClr val="444444"/>
                </a:solidFill>
                <a:latin typeface="Palatino Linotype"/>
              </a:rPr>
              <a:t>, infatti, devono affrontare problematiche legate ai cambiamenti climatici causati dal </a:t>
            </a:r>
            <a:r>
              <a:rPr lang="it-IT" sz="1200" b="1" u="sng" strike="noStrike" spc="-1">
                <a:solidFill>
                  <a:srgbClr val="548235"/>
                </a:solidFill>
                <a:uFillTx/>
                <a:latin typeface="Palatino Linotype"/>
                <a:hlinkClick r:id="rId5"/>
              </a:rPr>
              <a:t>riscaldamento globale</a:t>
            </a:r>
            <a:r>
              <a:rPr lang="it-IT" sz="1200" b="0" strike="noStrike" spc="-1">
                <a:solidFill>
                  <a:srgbClr val="548235"/>
                </a:solidFill>
                <a:latin typeface="Palatino Linotype"/>
              </a:rPr>
              <a:t> </a:t>
            </a:r>
            <a:r>
              <a:rPr lang="it-IT" sz="1200" b="0" strike="noStrike" spc="-1">
                <a:solidFill>
                  <a:srgbClr val="444444"/>
                </a:solidFill>
                <a:latin typeface="Palatino Linotype"/>
              </a:rPr>
              <a:t>e alle condizioni complesse del territorio, oppure non hanno le risorse economiche per acquistare i prodotti di cui hanno bisogno e che non possono produrre in loco per un corretto apporto nutrizionale.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11" name="Immagine 110"/>
          <p:cNvPicPr/>
          <p:nvPr/>
        </p:nvPicPr>
        <p:blipFill>
          <a:blip r:embed="rId3"/>
          <a:stretch/>
        </p:blipFill>
        <p:spPr>
          <a:xfrm>
            <a:off x="360000" y="3780000"/>
            <a:ext cx="1259640" cy="1259640"/>
          </a:xfrm>
          <a:prstGeom prst="rect">
            <a:avLst/>
          </a:prstGeom>
          <a:ln w="0">
            <a:noFill/>
          </a:ln>
        </p:spPr>
      </p:pic>
      <p:pic>
        <p:nvPicPr>
          <p:cNvPr id="112" name="Immagine 111"/>
          <p:cNvPicPr/>
          <p:nvPr/>
        </p:nvPicPr>
        <p:blipFill>
          <a:blip r:embed="rId4"/>
          <a:stretch/>
        </p:blipFill>
        <p:spPr>
          <a:xfrm>
            <a:off x="8100000" y="4320000"/>
            <a:ext cx="1673640" cy="545400"/>
          </a:xfrm>
          <a:prstGeom prst="rect">
            <a:avLst/>
          </a:prstGeom>
          <a:ln w="0">
            <a:noFill/>
          </a:ln>
        </p:spPr>
      </p:pic>
      <p:sp>
        <p:nvSpPr>
          <p:cNvPr id="113" name="CasellaDiTesto 5"/>
          <p:cNvSpPr/>
          <p:nvPr/>
        </p:nvSpPr>
        <p:spPr>
          <a:xfrm>
            <a:off x="967320" y="1252440"/>
            <a:ext cx="8145720" cy="43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COME ESSERE PIÙ SOSTENIBILI A CASA RIDUCENDO GLI SPRECHI</a:t>
            </a:r>
            <a:endParaRPr lang="it-IT" sz="1500" b="0" strike="noStrike" spc="-1">
              <a:latin typeface="Arial"/>
            </a:endParaRPr>
          </a:p>
        </p:txBody>
      </p:sp>
      <p:sp>
        <p:nvSpPr>
          <p:cNvPr id="114" name="CasellaDiTesto 6"/>
          <p:cNvSpPr/>
          <p:nvPr/>
        </p:nvSpPr>
        <p:spPr>
          <a:xfrm>
            <a:off x="1218960" y="1863360"/>
            <a:ext cx="7824600" cy="2552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202020"/>
                </a:solidFill>
                <a:latin typeface="Palatino Linotype"/>
              </a:rPr>
              <a:t>Ridurre la quantità di rifiuti prodotti è uno dei modi principali per essere più sostenibili: acquista di meno, riutilizza quello che acquisti invece di buttarlo e scegli oggetti che possono essere riciclati. Per condurre uno stile di vita ecosostenibile puoi:</a:t>
            </a:r>
            <a:endParaRPr lang="it-IT" sz="1200" b="0" strike="noStrike" spc="-1">
              <a:latin typeface="Arial"/>
            </a:endParaRPr>
          </a:p>
          <a:p>
            <a:pPr indent="-216000" algn="just">
              <a:lnSpc>
                <a:spcPct val="150000"/>
              </a:lnSpc>
              <a:buClr>
                <a:srgbClr val="BF9000"/>
              </a:buClr>
              <a:buFont typeface="Arial"/>
              <a:buChar char="•"/>
            </a:pPr>
            <a:r>
              <a:rPr lang="it-IT" sz="1200" b="1" i="1" strike="noStrike" spc="-1">
                <a:solidFill>
                  <a:srgbClr val="BF9000"/>
                </a:solidFill>
                <a:latin typeface="Palatino Linotype"/>
              </a:rPr>
              <a:t>Ridurre lo spreco di cibo</a:t>
            </a:r>
            <a:r>
              <a:rPr lang="it-IT" sz="1200" b="0" strike="noStrike" spc="-1">
                <a:solidFill>
                  <a:srgbClr val="BF9000"/>
                </a:solidFill>
                <a:latin typeface="Palatino Linotype"/>
              </a:rPr>
              <a:t> </a:t>
            </a:r>
            <a:r>
              <a:rPr lang="it-IT" sz="1200" b="0" strike="noStrike" spc="-1">
                <a:solidFill>
                  <a:srgbClr val="202020"/>
                </a:solidFill>
                <a:latin typeface="Palatino Linotype"/>
              </a:rPr>
              <a:t>controllando le scorte, preparando un programma alimentare, scrivendo una lista della spesa, acquistando solo ciò di cui hai bisogno, utilizzando gli avanzi e gettando gli scarti nel compost.</a:t>
            </a:r>
            <a:endParaRPr lang="it-IT" sz="1200" b="0" strike="noStrike" spc="-1">
              <a:latin typeface="Arial"/>
            </a:endParaRPr>
          </a:p>
          <a:p>
            <a:pPr indent="-216000" algn="just">
              <a:lnSpc>
                <a:spcPct val="150000"/>
              </a:lnSpc>
              <a:buClr>
                <a:srgbClr val="2F5597"/>
              </a:buClr>
              <a:buFont typeface="Arial"/>
              <a:buChar char="•"/>
            </a:pPr>
            <a:r>
              <a:rPr lang="it-IT" sz="1200" b="1" i="1" strike="noStrike" spc="-1">
                <a:solidFill>
                  <a:srgbClr val="2F5597"/>
                </a:solidFill>
                <a:latin typeface="Palatino Linotype"/>
              </a:rPr>
              <a:t>Riduci lo spreco d'acqua</a:t>
            </a:r>
            <a:r>
              <a:rPr lang="it-IT" sz="1200" b="0" strike="noStrike" spc="-1">
                <a:solidFill>
                  <a:srgbClr val="2F5597"/>
                </a:solidFill>
                <a:latin typeface="Palatino Linotype"/>
              </a:rPr>
              <a:t> </a:t>
            </a:r>
            <a:r>
              <a:rPr lang="it-IT" sz="1200" b="0" strike="noStrike" spc="-1">
                <a:solidFill>
                  <a:srgbClr val="202020"/>
                </a:solidFill>
                <a:latin typeface="Palatino Linotype"/>
              </a:rPr>
              <a:t>facendo docce veloci al posto del bagno, chiudendo il rubinetto quando ti lavi i denti, raccogliendo la pioggia in una tanica per innaffiare le piante e usando la lavatrice solo a pieno carico.</a:t>
            </a:r>
            <a:endParaRPr lang="it-IT" sz="1200" b="0" strike="noStrike" spc="-1">
              <a:latin typeface="Arial"/>
            </a:endParaRPr>
          </a:p>
          <a:p>
            <a:pPr indent="-216000" algn="just">
              <a:lnSpc>
                <a:spcPct val="150000"/>
              </a:lnSpc>
              <a:buClr>
                <a:srgbClr val="7C7C7C"/>
              </a:buClr>
              <a:buFont typeface="Arial"/>
              <a:buChar char="•"/>
            </a:pPr>
            <a:r>
              <a:rPr lang="it-IT" sz="1200" b="1" i="1" strike="noStrike" spc="-1">
                <a:solidFill>
                  <a:srgbClr val="7C7C7C"/>
                </a:solidFill>
                <a:latin typeface="Palatino Linotype"/>
              </a:rPr>
              <a:t>Riduci ciò che getti nel cestino</a:t>
            </a:r>
            <a:r>
              <a:rPr lang="it-IT" sz="1200" b="0" strike="noStrike" spc="-1">
                <a:solidFill>
                  <a:srgbClr val="7C7C7C"/>
                </a:solidFill>
                <a:latin typeface="Palatino Linotype"/>
              </a:rPr>
              <a:t> </a:t>
            </a:r>
            <a:r>
              <a:rPr lang="it-IT" sz="1200" b="0" strike="noStrike" spc="-1">
                <a:solidFill>
                  <a:srgbClr val="202020"/>
                </a:solidFill>
                <a:latin typeface="Palatino Linotype"/>
              </a:rPr>
              <a:t>imparando a riparare gli oggetti difettosi invece di sostituirli, a rammendare i vestiti e a riutilizzare i mobili.</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16" name="Immagine 115"/>
          <p:cNvPicPr/>
          <p:nvPr/>
        </p:nvPicPr>
        <p:blipFill>
          <a:blip r:embed="rId3"/>
          <a:stretch/>
        </p:blipFill>
        <p:spPr>
          <a:xfrm>
            <a:off x="360000" y="3780000"/>
            <a:ext cx="1259640" cy="1259640"/>
          </a:xfrm>
          <a:prstGeom prst="rect">
            <a:avLst/>
          </a:prstGeom>
          <a:ln w="0">
            <a:noFill/>
          </a:ln>
        </p:spPr>
      </p:pic>
      <p:pic>
        <p:nvPicPr>
          <p:cNvPr id="117" name="Immagine 116"/>
          <p:cNvPicPr/>
          <p:nvPr/>
        </p:nvPicPr>
        <p:blipFill>
          <a:blip r:embed="rId4"/>
          <a:stretch/>
        </p:blipFill>
        <p:spPr>
          <a:xfrm>
            <a:off x="8100000" y="4320000"/>
            <a:ext cx="1673640" cy="545400"/>
          </a:xfrm>
          <a:prstGeom prst="rect">
            <a:avLst/>
          </a:prstGeom>
          <a:ln w="0">
            <a:noFill/>
          </a:ln>
        </p:spPr>
      </p:pic>
      <p:sp>
        <p:nvSpPr>
          <p:cNvPr id="118" name="CasellaDiTesto 5"/>
          <p:cNvSpPr/>
          <p:nvPr/>
        </p:nvSpPr>
        <p:spPr>
          <a:xfrm>
            <a:off x="1711800" y="1108800"/>
            <a:ext cx="6296040" cy="774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CONSUMO DI ENERGIA SOSTENIBILE PER VIVERE IN MODO SOSTENIBILE</a:t>
            </a:r>
            <a:endParaRPr lang="it-IT" sz="1500" b="0" strike="noStrike" spc="-1">
              <a:latin typeface="Arial"/>
            </a:endParaRPr>
          </a:p>
        </p:txBody>
      </p:sp>
      <p:sp>
        <p:nvSpPr>
          <p:cNvPr id="119" name="CasellaDiTesto 7"/>
          <p:cNvSpPr/>
          <p:nvPr/>
        </p:nvSpPr>
        <p:spPr>
          <a:xfrm>
            <a:off x="1568520" y="2259000"/>
            <a:ext cx="6943320" cy="2279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1" strike="noStrike" spc="-1">
                <a:solidFill>
                  <a:srgbClr val="202020"/>
                </a:solidFill>
                <a:latin typeface="Palatino Linotype"/>
              </a:rPr>
              <a:t>Le scelte sostenibili passano anche attraverso il consumo di energia</a:t>
            </a:r>
            <a:r>
              <a:rPr lang="it-IT" sz="1200" b="0" strike="noStrike" spc="-1">
                <a:solidFill>
                  <a:srgbClr val="202020"/>
                </a:solidFill>
                <a:latin typeface="Palatino Linotype"/>
              </a:rPr>
              <a:t>:</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Passare ad un nuovo fornitore di energia rinnovabile e pulita al 100%</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Installare un adeguato sistema di isolamento termico per un riscaldamento più efficiente</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Scollegare i dispositivi elettrici quando non sono in uso</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Spegnere le luci quando non servono</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Utilizzare lampadine a LED anziché alogene</a:t>
            </a:r>
            <a:endParaRPr lang="it-IT" sz="1200" b="0" strike="noStrike" spc="-1">
              <a:latin typeface="Arial"/>
            </a:endParaRPr>
          </a:p>
          <a:p>
            <a:pPr marL="285840" indent="-285840" algn="just">
              <a:lnSpc>
                <a:spcPct val="150000"/>
              </a:lnSpc>
              <a:buClr>
                <a:srgbClr val="202020"/>
              </a:buClr>
              <a:buFont typeface="Wingdings" charset="2"/>
              <a:buChar char=""/>
            </a:pPr>
            <a:r>
              <a:rPr lang="it-IT" sz="1200" b="0" strike="noStrike" spc="-1">
                <a:solidFill>
                  <a:srgbClr val="202020"/>
                </a:solidFill>
                <a:latin typeface="Palatino Linotype"/>
              </a:rPr>
              <a:t>Utilizzare dispositivi manuali anziché dispositivi elettrici, ad esempio una paletta e una scopa piuttosto che un’aspirapolvere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21" name="Immagine 120"/>
          <p:cNvPicPr/>
          <p:nvPr/>
        </p:nvPicPr>
        <p:blipFill>
          <a:blip r:embed="rId3"/>
          <a:stretch/>
        </p:blipFill>
        <p:spPr>
          <a:xfrm>
            <a:off x="360000" y="3780000"/>
            <a:ext cx="1259640" cy="1259640"/>
          </a:xfrm>
          <a:prstGeom prst="rect">
            <a:avLst/>
          </a:prstGeom>
          <a:ln w="0">
            <a:noFill/>
          </a:ln>
        </p:spPr>
      </p:pic>
      <p:pic>
        <p:nvPicPr>
          <p:cNvPr id="122" name="Immagine 121"/>
          <p:cNvPicPr/>
          <p:nvPr/>
        </p:nvPicPr>
        <p:blipFill>
          <a:blip r:embed="rId4"/>
          <a:stretch/>
        </p:blipFill>
        <p:spPr>
          <a:xfrm>
            <a:off x="8100000" y="4320000"/>
            <a:ext cx="1673640" cy="545400"/>
          </a:xfrm>
          <a:prstGeom prst="rect">
            <a:avLst/>
          </a:prstGeom>
          <a:ln w="0">
            <a:noFill/>
          </a:ln>
        </p:spPr>
      </p:pic>
      <p:sp>
        <p:nvSpPr>
          <p:cNvPr id="123" name="CasellaDiTesto 5"/>
          <p:cNvSpPr/>
          <p:nvPr/>
        </p:nvSpPr>
        <p:spPr>
          <a:xfrm>
            <a:off x="1400040" y="1279080"/>
            <a:ext cx="7279920" cy="43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COME ESSERE PIÙ SOSTENIBILI USANDO I MEZZI DI TRASPORTO</a:t>
            </a:r>
            <a:endParaRPr lang="it-IT" sz="1500" b="0" strike="noStrike" spc="-1">
              <a:latin typeface="Arial"/>
            </a:endParaRPr>
          </a:p>
        </p:txBody>
      </p:sp>
      <p:sp>
        <p:nvSpPr>
          <p:cNvPr id="124" name="CasellaDiTesto 7"/>
          <p:cNvSpPr/>
          <p:nvPr/>
        </p:nvSpPr>
        <p:spPr>
          <a:xfrm>
            <a:off x="1400040" y="2053800"/>
            <a:ext cx="6272640" cy="1731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202020"/>
                </a:solidFill>
                <a:latin typeface="Palatino Linotype"/>
              </a:rPr>
              <a:t>Possiamo adottare uno stile di vita ecosostenibile cambiando i nostri mezzi di trasporto?</a:t>
            </a:r>
            <a:endParaRPr lang="it-IT" sz="1200" b="0" strike="noStrike" spc="-1">
              <a:latin typeface="Arial"/>
            </a:endParaRPr>
          </a:p>
          <a:p>
            <a:pPr algn="just">
              <a:lnSpc>
                <a:spcPct val="150000"/>
              </a:lnSpc>
              <a:buNone/>
            </a:pPr>
            <a:r>
              <a:rPr lang="it-IT" sz="1200" b="0" strike="noStrike" spc="-1">
                <a:solidFill>
                  <a:srgbClr val="202020"/>
                </a:solidFill>
                <a:latin typeface="Palatino Linotype"/>
              </a:rPr>
              <a:t>Possiamo ridurre l’impronta ecologia facendo così:</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Utilizzando la macchina solo quando ne abbiamo bisogno</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Utilizzando i mezzi di trasporto pubblico</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Prendendo meno voli</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Andando in bicicletta o camminando quando possiamo</a:t>
            </a:r>
            <a:endParaRPr lang="it-IT" sz="1200" b="0" strike="noStrike" spc="-1">
              <a:latin typeface="Arial"/>
            </a:endParaRPr>
          </a:p>
        </p:txBody>
      </p:sp>
      <p:pic>
        <p:nvPicPr>
          <p:cNvPr id="125" name="Immagine 8"/>
          <p:cNvPicPr/>
          <p:nvPr/>
        </p:nvPicPr>
        <p:blipFill>
          <a:blip r:embed="rId5"/>
          <a:stretch/>
        </p:blipFill>
        <p:spPr>
          <a:xfrm rot="21215400">
            <a:off x="6765120" y="2793240"/>
            <a:ext cx="1649520" cy="1391400"/>
          </a:xfrm>
          <a:prstGeom prst="rect">
            <a:avLst/>
          </a:prstGeom>
          <a:ln w="127000" cap="rnd">
            <a:solidFill>
              <a:srgbClr val="FFFFFF"/>
            </a:solidFill>
            <a:round/>
          </a:ln>
          <a:effectLst>
            <a:outerShdw blurRad="76320" dist="95041" dir="10500123"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27" name="Immagine 2"/>
          <p:cNvPicPr/>
          <p:nvPr/>
        </p:nvPicPr>
        <p:blipFill>
          <a:blip r:embed="rId3"/>
          <a:stretch/>
        </p:blipFill>
        <p:spPr>
          <a:xfrm>
            <a:off x="360000" y="3780000"/>
            <a:ext cx="1259640" cy="1259640"/>
          </a:xfrm>
          <a:prstGeom prst="rect">
            <a:avLst/>
          </a:prstGeom>
          <a:ln w="0">
            <a:noFill/>
          </a:ln>
        </p:spPr>
      </p:pic>
      <p:pic>
        <p:nvPicPr>
          <p:cNvPr id="128" name="Immagine 3"/>
          <p:cNvPicPr/>
          <p:nvPr/>
        </p:nvPicPr>
        <p:blipFill>
          <a:blip r:embed="rId4"/>
          <a:stretch/>
        </p:blipFill>
        <p:spPr>
          <a:xfrm>
            <a:off x="8100000" y="4320000"/>
            <a:ext cx="1673640" cy="545400"/>
          </a:xfrm>
          <a:prstGeom prst="rect">
            <a:avLst/>
          </a:prstGeom>
          <a:ln w="0">
            <a:noFill/>
          </a:ln>
        </p:spPr>
      </p:pic>
      <p:sp>
        <p:nvSpPr>
          <p:cNvPr id="129" name="CasellaDiTesto 5"/>
          <p:cNvSpPr/>
          <p:nvPr/>
        </p:nvSpPr>
        <p:spPr>
          <a:xfrm>
            <a:off x="1223640" y="1299600"/>
            <a:ext cx="7633440" cy="43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COME VIVERE IN MODO SOSTENIBILE SCEGLIENDO I PRODOTTI GIUSTI</a:t>
            </a:r>
            <a:endParaRPr lang="it-IT" sz="1500" b="0" strike="noStrike" spc="-1">
              <a:latin typeface="Arial"/>
            </a:endParaRPr>
          </a:p>
        </p:txBody>
      </p:sp>
      <p:sp>
        <p:nvSpPr>
          <p:cNvPr id="130" name="CasellaDiTesto 7"/>
          <p:cNvSpPr/>
          <p:nvPr/>
        </p:nvSpPr>
        <p:spPr>
          <a:xfrm>
            <a:off x="1703160" y="2040120"/>
            <a:ext cx="6673680" cy="2279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1" strike="noStrike" spc="-1">
                <a:solidFill>
                  <a:srgbClr val="202020"/>
                </a:solidFill>
                <a:latin typeface="Palatino Linotype"/>
              </a:rPr>
              <a:t>Tutti i prodotti che utilizziamo hanno un impatto sull'ambiente, dal design all'imballaggio, al trasporto. </a:t>
            </a:r>
            <a:endParaRPr lang="it-IT" sz="1200" b="0" strike="noStrike" spc="-1">
              <a:latin typeface="Arial"/>
            </a:endParaRPr>
          </a:p>
          <a:p>
            <a:pPr algn="just">
              <a:lnSpc>
                <a:spcPct val="150000"/>
              </a:lnSpc>
              <a:buNone/>
            </a:pPr>
            <a:r>
              <a:rPr lang="it-IT" sz="1200" b="0" strike="noStrike" spc="-1">
                <a:solidFill>
                  <a:srgbClr val="202020"/>
                </a:solidFill>
                <a:latin typeface="Palatino Linotype"/>
              </a:rPr>
              <a:t>Ecco come vivere in modo sostenibile acquistando i prodotti giusti:</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Scegliamo sempre i prodotti di aziende che si impegnano ad essere più sostenibili</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Optiamo per prodotti protetti da imballaggi riciclabili e realizzati con materiali riciclati</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Utilizziamo solo ciò di cui abbiamo bisogno, scegliendo le quantità appropriate</a:t>
            </a:r>
            <a:endParaRPr lang="it-IT" sz="1200" b="0" strike="noStrike" spc="-1">
              <a:latin typeface="Arial"/>
            </a:endParaRPr>
          </a:p>
          <a:p>
            <a:pPr marL="171360" indent="-171360" algn="just">
              <a:lnSpc>
                <a:spcPct val="150000"/>
              </a:lnSpc>
              <a:buClr>
                <a:srgbClr val="202020"/>
              </a:buClr>
              <a:buFont typeface="Wingdings" charset="2"/>
              <a:buChar char=""/>
            </a:pPr>
            <a:r>
              <a:rPr lang="it-IT" sz="1200" b="0" strike="noStrike" spc="-1">
                <a:solidFill>
                  <a:srgbClr val="202020"/>
                </a:solidFill>
                <a:latin typeface="Palatino Linotype"/>
              </a:rPr>
              <a:t>Scegliamo i prodotti più sostenibili ove possibile, ad esempio prodotti con un'impronta ecologica inferiore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32" name="Immagine 2"/>
          <p:cNvPicPr/>
          <p:nvPr/>
        </p:nvPicPr>
        <p:blipFill>
          <a:blip r:embed="rId3"/>
          <a:stretch/>
        </p:blipFill>
        <p:spPr>
          <a:xfrm>
            <a:off x="360000" y="3780000"/>
            <a:ext cx="1259640" cy="1259640"/>
          </a:xfrm>
          <a:prstGeom prst="rect">
            <a:avLst/>
          </a:prstGeom>
          <a:ln w="0">
            <a:noFill/>
          </a:ln>
        </p:spPr>
      </p:pic>
      <p:pic>
        <p:nvPicPr>
          <p:cNvPr id="133" name="Immagine 3"/>
          <p:cNvPicPr/>
          <p:nvPr/>
        </p:nvPicPr>
        <p:blipFill>
          <a:blip r:embed="rId4"/>
          <a:stretch/>
        </p:blipFill>
        <p:spPr>
          <a:xfrm>
            <a:off x="8100000" y="4320000"/>
            <a:ext cx="1673640" cy="545400"/>
          </a:xfrm>
          <a:prstGeom prst="rect">
            <a:avLst/>
          </a:prstGeom>
          <a:ln w="0">
            <a:noFill/>
          </a:ln>
        </p:spPr>
      </p:pic>
      <p:sp>
        <p:nvSpPr>
          <p:cNvPr id="134" name="CasellaDiTesto 5"/>
          <p:cNvSpPr/>
          <p:nvPr/>
        </p:nvSpPr>
        <p:spPr>
          <a:xfrm>
            <a:off x="1668600" y="1272240"/>
            <a:ext cx="6743160" cy="54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 algn="ctr">
              <a:lnSpc>
                <a:spcPct val="100000"/>
              </a:lnSpc>
              <a:buNone/>
              <a:tabLst>
                <a:tab pos="0" algn="l"/>
              </a:tabLst>
            </a:pPr>
            <a:r>
              <a:rPr lang="it-IT" sz="1500" b="1" strike="noStrike" spc="-1">
                <a:solidFill>
                  <a:srgbClr val="BF9000"/>
                </a:solidFill>
                <a:latin typeface="Palatino Linotype"/>
              </a:rPr>
              <a:t>CONSIGLI PER I CONSUMATORI PER UNO STILE DI VITA SOSTENIBILE</a:t>
            </a:r>
            <a:endParaRPr lang="it-IT" sz="1500" b="0" strike="noStrike" spc="-1">
              <a:latin typeface="Arial"/>
            </a:endParaRPr>
          </a:p>
        </p:txBody>
      </p:sp>
      <p:sp>
        <p:nvSpPr>
          <p:cNvPr id="135" name="CasellaDiTesto 7"/>
          <p:cNvSpPr/>
          <p:nvPr/>
        </p:nvSpPr>
        <p:spPr>
          <a:xfrm>
            <a:off x="1260000" y="1980000"/>
            <a:ext cx="4383360" cy="2279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gn="just">
              <a:lnSpc>
                <a:spcPct val="150000"/>
              </a:lnSpc>
              <a:buClr>
                <a:srgbClr val="000000"/>
              </a:buClr>
              <a:buFont typeface="Wingdings" charset="2"/>
              <a:buChar char=""/>
            </a:pPr>
            <a:r>
              <a:rPr lang="it-IT" sz="1200" b="0" strike="noStrike" spc="-1">
                <a:solidFill>
                  <a:srgbClr val="000000"/>
                </a:solidFill>
                <a:latin typeface="Palatino Linotype"/>
                <a:ea typeface="MS Mincho"/>
              </a:rPr>
              <a:t>Fare la</a:t>
            </a:r>
            <a:r>
              <a:rPr lang="it-IT" sz="1200" b="1" strike="noStrike" spc="-1">
                <a:solidFill>
                  <a:srgbClr val="000000"/>
                </a:solidFill>
                <a:latin typeface="Palatino Linotype"/>
                <a:ea typeface="MS Mincho"/>
              </a:rPr>
              <a:t> </a:t>
            </a:r>
            <a:r>
              <a:rPr lang="it-IT" sz="1200" b="1" strike="noStrike" spc="-1">
                <a:solidFill>
                  <a:srgbClr val="ED7D31"/>
                </a:solidFill>
                <a:latin typeface="Palatino Linotype"/>
                <a:ea typeface="MS Mincho"/>
              </a:rPr>
              <a:t>raccolta differenziata </a:t>
            </a:r>
            <a:r>
              <a:rPr lang="it-IT" sz="1200" b="0" strike="noStrike" spc="-1">
                <a:solidFill>
                  <a:srgbClr val="000000"/>
                </a:solidFill>
                <a:latin typeface="Palatino Linotype"/>
                <a:ea typeface="MS Mincho"/>
              </a:rPr>
              <a:t>per contribuire alla tutela dell’ambiente, per ridurre i volumi delle discariche, per evitare sprechi di risorse e risparmiare energia</a:t>
            </a:r>
            <a:r>
              <a:rPr lang="it-IT" sz="1200" b="1" strike="noStrike" spc="-1">
                <a:solidFill>
                  <a:srgbClr val="000000"/>
                </a:solidFill>
                <a:latin typeface="Palatino Linotype"/>
                <a:ea typeface="MS Mincho"/>
              </a:rPr>
              <a:t>; </a:t>
            </a:r>
            <a:endParaRPr lang="it-IT" sz="1200" b="0" strike="noStrike" spc="-1">
              <a:latin typeface="Arial"/>
            </a:endParaRPr>
          </a:p>
          <a:p>
            <a:pPr marL="457200" indent="-457200" algn="just">
              <a:lnSpc>
                <a:spcPct val="150000"/>
              </a:lnSpc>
              <a:spcAft>
                <a:spcPts val="1001"/>
              </a:spcAft>
              <a:buClr>
                <a:srgbClr val="000000"/>
              </a:buClr>
              <a:buFont typeface="Wingdings" charset="2"/>
              <a:buChar char=""/>
            </a:pPr>
            <a:r>
              <a:rPr lang="it-IT" sz="1200" b="1" strike="noStrike" spc="-1">
                <a:solidFill>
                  <a:srgbClr val="000000"/>
                </a:solidFill>
                <a:latin typeface="Palatino Linotype"/>
                <a:ea typeface="MS Mincho"/>
              </a:rPr>
              <a:t> </a:t>
            </a:r>
            <a:r>
              <a:rPr lang="it-IT" sz="1200" b="0" strike="noStrike" spc="-1">
                <a:solidFill>
                  <a:srgbClr val="000000"/>
                </a:solidFill>
                <a:latin typeface="Palatino Linotype"/>
                <a:ea typeface="MS Mincho"/>
              </a:rPr>
              <a:t>Un consumo sostenibile dell’ambiente inizia anche cambiando dieta: </a:t>
            </a:r>
            <a:r>
              <a:rPr lang="it-IT" sz="1200" b="1" strike="noStrike" spc="-1">
                <a:solidFill>
                  <a:srgbClr val="548235"/>
                </a:solidFill>
                <a:latin typeface="Palatino Linotype"/>
                <a:ea typeface="MS Mincho"/>
              </a:rPr>
              <a:t>meno carni rosse, più verdura e frutta fresca</a:t>
            </a:r>
            <a:r>
              <a:rPr lang="it-IT" sz="1200" b="1" strike="noStrike" spc="-1">
                <a:solidFill>
                  <a:srgbClr val="000000"/>
                </a:solidFill>
                <a:latin typeface="Palatino Linotype"/>
                <a:ea typeface="MS Mincho"/>
              </a:rPr>
              <a:t>.</a:t>
            </a:r>
            <a:r>
              <a:rPr lang="it-IT" sz="1200" b="0" strike="noStrike" spc="-1">
                <a:solidFill>
                  <a:srgbClr val="000000"/>
                </a:solidFill>
                <a:latin typeface="Palatino Linotype"/>
                <a:ea typeface="MS Mincho"/>
              </a:rPr>
              <a:t> Il sistema alimentare globale contribuisce infatti per il 30% alle emissioni globali e allo sfruttamento intensivo di terre coltivabili. </a:t>
            </a:r>
            <a:endParaRPr lang="it-IT" sz="1200" b="0" strike="noStrike" spc="-1">
              <a:latin typeface="Arial"/>
            </a:endParaRPr>
          </a:p>
        </p:txBody>
      </p:sp>
      <p:pic>
        <p:nvPicPr>
          <p:cNvPr id="136" name="Immagine 135"/>
          <p:cNvPicPr/>
          <p:nvPr/>
        </p:nvPicPr>
        <p:blipFill>
          <a:blip r:embed="rId5"/>
          <a:stretch/>
        </p:blipFill>
        <p:spPr>
          <a:xfrm>
            <a:off x="5753880" y="2160000"/>
            <a:ext cx="3246120" cy="21600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38" name="Immagine 2"/>
          <p:cNvPicPr/>
          <p:nvPr/>
        </p:nvPicPr>
        <p:blipFill>
          <a:blip r:embed="rId3"/>
          <a:stretch/>
        </p:blipFill>
        <p:spPr>
          <a:xfrm>
            <a:off x="360000" y="3780000"/>
            <a:ext cx="1259640" cy="1259640"/>
          </a:xfrm>
          <a:prstGeom prst="rect">
            <a:avLst/>
          </a:prstGeom>
          <a:ln w="0">
            <a:noFill/>
          </a:ln>
        </p:spPr>
      </p:pic>
      <p:pic>
        <p:nvPicPr>
          <p:cNvPr id="139" name="Immagine 3"/>
          <p:cNvPicPr/>
          <p:nvPr/>
        </p:nvPicPr>
        <p:blipFill>
          <a:blip r:embed="rId4"/>
          <a:stretch/>
        </p:blipFill>
        <p:spPr>
          <a:xfrm>
            <a:off x="8100000" y="4320000"/>
            <a:ext cx="1673640" cy="545400"/>
          </a:xfrm>
          <a:prstGeom prst="rect">
            <a:avLst/>
          </a:prstGeom>
          <a:ln w="0">
            <a:noFill/>
          </a:ln>
        </p:spPr>
      </p:pic>
      <p:sp>
        <p:nvSpPr>
          <p:cNvPr id="140" name="CasellaDiTesto 5"/>
          <p:cNvSpPr/>
          <p:nvPr/>
        </p:nvSpPr>
        <p:spPr>
          <a:xfrm>
            <a:off x="929160" y="1556640"/>
            <a:ext cx="7861320" cy="2552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gn="just">
              <a:lnSpc>
                <a:spcPct val="150000"/>
              </a:lnSpc>
              <a:buClr>
                <a:srgbClr val="ED7D31"/>
              </a:buClr>
              <a:buFont typeface="Wingdings" charset="2"/>
              <a:buChar char=""/>
            </a:pPr>
            <a:r>
              <a:rPr lang="it-IT" sz="1200" b="1" strike="noStrike" spc="-1" dirty="0">
                <a:solidFill>
                  <a:srgbClr val="ED7D31"/>
                </a:solidFill>
                <a:latin typeface="Palatino Linotype"/>
                <a:ea typeface="MS Mincho"/>
              </a:rPr>
              <a:t>Spegniamo la luce </a:t>
            </a:r>
            <a:r>
              <a:rPr lang="it-IT" sz="1200" b="0" strike="noStrike" spc="-1" dirty="0">
                <a:solidFill>
                  <a:srgbClr val="000000"/>
                </a:solidFill>
                <a:latin typeface="Palatino Linotype"/>
                <a:ea typeface="MS Mincho"/>
              </a:rPr>
              <a:t>quando usciamo dalle stanze, e non lasciamo TV e Computer in Stand By, con la lucina rossa: consumano inutilmente. </a:t>
            </a:r>
            <a:r>
              <a:rPr lang="it-IT" sz="1200" b="1" strike="noStrike" spc="-1" dirty="0">
                <a:solidFill>
                  <a:srgbClr val="548235"/>
                </a:solidFill>
                <a:latin typeface="Palatino Linotype"/>
                <a:ea typeface="MS Mincho"/>
              </a:rPr>
              <a:t>Sostituiamo le vecchie lampadine con quelle a led o a fluorescenza</a:t>
            </a:r>
            <a:r>
              <a:rPr lang="it-IT" sz="1200" b="0" strike="noStrike" spc="-1" dirty="0">
                <a:solidFill>
                  <a:srgbClr val="000000"/>
                </a:solidFill>
                <a:latin typeface="Palatino Linotype"/>
                <a:ea typeface="MS Mincho"/>
              </a:rPr>
              <a:t>, teniamo il </a:t>
            </a:r>
            <a:r>
              <a:rPr lang="it-IT" sz="1200" b="1" strike="noStrike" spc="-1" dirty="0">
                <a:solidFill>
                  <a:srgbClr val="000000"/>
                </a:solidFill>
                <a:latin typeface="Palatino Linotype"/>
                <a:ea typeface="MS Mincho"/>
              </a:rPr>
              <a:t>frigo a 5°C o più</a:t>
            </a:r>
            <a:r>
              <a:rPr lang="it-IT" sz="1200" b="0" strike="noStrike" spc="-1" dirty="0">
                <a:solidFill>
                  <a:srgbClr val="000000"/>
                </a:solidFill>
                <a:latin typeface="Palatino Linotype"/>
                <a:ea typeface="MS Mincho"/>
              </a:rPr>
              <a:t> e il riscaldamento </a:t>
            </a:r>
            <a:r>
              <a:rPr lang="it-IT" sz="1200" b="1" strike="noStrike" spc="-1" dirty="0">
                <a:solidFill>
                  <a:srgbClr val="000000"/>
                </a:solidFill>
                <a:latin typeface="Palatino Linotype"/>
                <a:ea typeface="MS Mincho"/>
              </a:rPr>
              <a:t>non oltre i 21°C,</a:t>
            </a:r>
            <a:r>
              <a:rPr lang="it-IT" sz="1200" b="0" strike="noStrike" spc="-1" dirty="0">
                <a:solidFill>
                  <a:srgbClr val="000000"/>
                </a:solidFill>
                <a:latin typeface="Palatino Linotype"/>
                <a:ea typeface="MS Mincho"/>
              </a:rPr>
              <a:t> controllando che le nostre case siano ben isolate. Le risorse che consumiamo sono ancora, in gran parte, derivanti dal petrolio o dai gas. Inquinano e non sono rinnovabili. </a:t>
            </a:r>
            <a:endParaRPr lang="it-IT" sz="1200" b="0" strike="noStrike" spc="-1" dirty="0">
              <a:latin typeface="Arial"/>
            </a:endParaRPr>
          </a:p>
          <a:p>
            <a:pPr marL="457200" indent="-457200" algn="just">
              <a:lnSpc>
                <a:spcPct val="150000"/>
              </a:lnSpc>
              <a:buClr>
                <a:srgbClr val="203864"/>
              </a:buClr>
              <a:buFont typeface="Wingdings" charset="2"/>
              <a:buChar char=""/>
            </a:pPr>
            <a:r>
              <a:rPr lang="it-IT" sz="1200" b="1" strike="noStrike" spc="-1" dirty="0">
                <a:solidFill>
                  <a:srgbClr val="203864"/>
                </a:solidFill>
                <a:latin typeface="Palatino Linotype"/>
                <a:ea typeface="MS Mincho"/>
              </a:rPr>
              <a:t>Installiamo</a:t>
            </a:r>
            <a:r>
              <a:rPr lang="it-IT" sz="1200" b="0" strike="noStrike" spc="-1" dirty="0">
                <a:solidFill>
                  <a:srgbClr val="000000"/>
                </a:solidFill>
                <a:latin typeface="Palatino Linotype"/>
                <a:ea typeface="MS Mincho"/>
              </a:rPr>
              <a:t>, se possibile,</a:t>
            </a:r>
            <a:r>
              <a:rPr lang="it-IT" sz="1200" b="1" strike="noStrike" spc="-1" dirty="0">
                <a:solidFill>
                  <a:srgbClr val="000000"/>
                </a:solidFill>
                <a:latin typeface="Palatino Linotype"/>
                <a:ea typeface="MS Mincho"/>
              </a:rPr>
              <a:t> </a:t>
            </a:r>
            <a:r>
              <a:rPr lang="it-IT" sz="1200" b="1" strike="noStrike" spc="-1" dirty="0">
                <a:solidFill>
                  <a:srgbClr val="203864"/>
                </a:solidFill>
                <a:latin typeface="Palatino Linotype"/>
                <a:ea typeface="MS Mincho"/>
              </a:rPr>
              <a:t>pannelli solari e fotovoltaici</a:t>
            </a:r>
            <a:r>
              <a:rPr lang="it-IT" sz="1200" b="0" strike="noStrike" spc="-1" dirty="0">
                <a:solidFill>
                  <a:srgbClr val="000000"/>
                </a:solidFill>
                <a:latin typeface="Palatino Linotype"/>
                <a:ea typeface="MS Mincho"/>
              </a:rPr>
              <a:t>. Le tecnologie per raccogliere e usare l’energia rinnovabile del sole, del vento o delle maree sono sempre più economiche ed efficaci, e quanti più saremo a utilizzarle, tanto più potremo evitare emissioni inquinanti riducendo il bisogno di petrolio e di gas geotermici.</a:t>
            </a:r>
            <a:endParaRPr lang="it-IT" sz="12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55" name="Immagine 54"/>
          <p:cNvPicPr/>
          <p:nvPr/>
        </p:nvPicPr>
        <p:blipFill>
          <a:blip r:embed="rId3"/>
          <a:stretch/>
        </p:blipFill>
        <p:spPr>
          <a:xfrm>
            <a:off x="360000" y="3780000"/>
            <a:ext cx="1259640" cy="1259640"/>
          </a:xfrm>
          <a:prstGeom prst="rect">
            <a:avLst/>
          </a:prstGeom>
          <a:ln w="0">
            <a:noFill/>
          </a:ln>
        </p:spPr>
      </p:pic>
      <p:pic>
        <p:nvPicPr>
          <p:cNvPr id="56" name="Immagine 55"/>
          <p:cNvPicPr/>
          <p:nvPr/>
        </p:nvPicPr>
        <p:blipFill>
          <a:blip r:embed="rId4"/>
          <a:stretch/>
        </p:blipFill>
        <p:spPr>
          <a:xfrm>
            <a:off x="8100000" y="4320000"/>
            <a:ext cx="1673640" cy="545400"/>
          </a:xfrm>
          <a:prstGeom prst="rect">
            <a:avLst/>
          </a:prstGeom>
          <a:ln w="0">
            <a:noFill/>
          </a:ln>
        </p:spPr>
      </p:pic>
      <p:sp>
        <p:nvSpPr>
          <p:cNvPr id="57" name="CasellaDiTesto 2"/>
          <p:cNvSpPr/>
          <p:nvPr/>
        </p:nvSpPr>
        <p:spPr>
          <a:xfrm>
            <a:off x="1567080" y="1497600"/>
            <a:ext cx="5632920" cy="24915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 algn="just">
              <a:lnSpc>
                <a:spcPct val="100000"/>
              </a:lnSpc>
              <a:buNone/>
              <a:tabLst>
                <a:tab pos="0" algn="l"/>
              </a:tabLst>
            </a:pPr>
            <a:r>
              <a:rPr lang="it-IT" sz="1200" b="0" strike="noStrike" spc="-1" dirty="0">
                <a:solidFill>
                  <a:srgbClr val="000000"/>
                </a:solidFill>
                <a:latin typeface="Palatino Linotype"/>
              </a:rPr>
              <a:t>Il progetto </a:t>
            </a:r>
            <a:r>
              <a:rPr lang="it-IT" sz="1200" b="0" strike="noStrike" spc="-1" dirty="0" err="1">
                <a:solidFill>
                  <a:srgbClr val="000000"/>
                </a:solidFill>
                <a:latin typeface="Palatino Linotype"/>
              </a:rPr>
              <a:t>Hack</a:t>
            </a:r>
            <a:r>
              <a:rPr lang="it-IT" sz="1200" b="0" strike="noStrike" spc="-1" dirty="0">
                <a:solidFill>
                  <a:srgbClr val="000000"/>
                </a:solidFill>
                <a:latin typeface="Palatino Linotype"/>
              </a:rPr>
              <a:t> for the Green ha come obiettivo principale quello di aumentare la conoscenza e l’educazione dei giovani consumatori verso un consumo responsabile e consapevole promuovendo principi virtuosi e rendendoli informati su quanto essi stessi possano contribuire, tramite attività di lotta allo spreco di risorse, di educazione al risparmio e con cambiamenti comportamentali nello stile di vita quotidiano, agli obiettivi europei e nazionali verso la transizione ad un’economia circolare. </a:t>
            </a:r>
          </a:p>
          <a:p>
            <a:pPr marL="45720" algn="just">
              <a:lnSpc>
                <a:spcPct val="100000"/>
              </a:lnSpc>
              <a:buNone/>
              <a:tabLst>
                <a:tab pos="0" algn="l"/>
              </a:tabLst>
            </a:pPr>
            <a:r>
              <a:rPr lang="it-IT" sz="1200" b="0" strike="noStrike" spc="-1" dirty="0">
                <a:solidFill>
                  <a:srgbClr val="000000"/>
                </a:solidFill>
                <a:latin typeface="Palatino Linotype"/>
              </a:rPr>
              <a:t>Diverse indagini hanno mostrato come più che di disinformazione si parla di carenza di informazione: </a:t>
            </a:r>
          </a:p>
          <a:p>
            <a:pPr marL="45720" algn="just">
              <a:lnSpc>
                <a:spcPct val="100000"/>
              </a:lnSpc>
              <a:buNone/>
              <a:tabLst>
                <a:tab pos="0" algn="l"/>
              </a:tabLst>
            </a:pPr>
            <a:r>
              <a:rPr lang="it-IT" sz="1200" b="0" strike="noStrike" spc="-1" dirty="0">
                <a:solidFill>
                  <a:srgbClr val="000000"/>
                </a:solidFill>
                <a:latin typeface="Palatino Linotype"/>
              </a:rPr>
              <a:t>i media affrontano i problemi a livello generale (cambiamenti climatici, inquinamento, risorse naturali in esaurimento) senza approfondire il tema delle soluzioni concrete che si possono attuare per avviare un’innovazione culturale e facilitare la diffusione della cultura della sostenibilità</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42" name="Immagine 2"/>
          <p:cNvPicPr/>
          <p:nvPr/>
        </p:nvPicPr>
        <p:blipFill>
          <a:blip r:embed="rId3"/>
          <a:stretch/>
        </p:blipFill>
        <p:spPr>
          <a:xfrm>
            <a:off x="360000" y="3780000"/>
            <a:ext cx="1259640" cy="1259640"/>
          </a:xfrm>
          <a:prstGeom prst="rect">
            <a:avLst/>
          </a:prstGeom>
          <a:ln w="0">
            <a:noFill/>
          </a:ln>
        </p:spPr>
      </p:pic>
      <p:pic>
        <p:nvPicPr>
          <p:cNvPr id="143" name="Immagine 3"/>
          <p:cNvPicPr/>
          <p:nvPr/>
        </p:nvPicPr>
        <p:blipFill>
          <a:blip r:embed="rId4"/>
          <a:stretch/>
        </p:blipFill>
        <p:spPr>
          <a:xfrm>
            <a:off x="8100000" y="4320000"/>
            <a:ext cx="1673640" cy="545400"/>
          </a:xfrm>
          <a:prstGeom prst="rect">
            <a:avLst/>
          </a:prstGeom>
          <a:ln w="0">
            <a:noFill/>
          </a:ln>
        </p:spPr>
      </p:pic>
      <p:sp>
        <p:nvSpPr>
          <p:cNvPr id="144" name="CasellaDiTesto 5"/>
          <p:cNvSpPr/>
          <p:nvPr/>
        </p:nvSpPr>
        <p:spPr>
          <a:xfrm>
            <a:off x="1203840" y="1524960"/>
            <a:ext cx="7672680" cy="2616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gn="just">
              <a:lnSpc>
                <a:spcPct val="150000"/>
              </a:lnSpc>
              <a:buClr>
                <a:srgbClr val="C55A11"/>
              </a:buClr>
              <a:buFont typeface="Wingdings" charset="2"/>
              <a:buChar char=""/>
            </a:pPr>
            <a:r>
              <a:rPr lang="it-IT" sz="1200" b="1" strike="noStrike" spc="-1" dirty="0">
                <a:solidFill>
                  <a:srgbClr val="C55A11"/>
                </a:solidFill>
                <a:latin typeface="Palatino Linotype"/>
                <a:ea typeface="MS Mincho"/>
              </a:rPr>
              <a:t>Spostiamoci a piedi</a:t>
            </a:r>
            <a:r>
              <a:rPr lang="it-IT" sz="1200" b="0" strike="noStrike" spc="-1" dirty="0">
                <a:solidFill>
                  <a:srgbClr val="C55A11"/>
                </a:solidFill>
                <a:latin typeface="Palatino Linotype"/>
                <a:ea typeface="MS Mincho"/>
              </a:rPr>
              <a:t>.</a:t>
            </a:r>
            <a:r>
              <a:rPr lang="it-IT" sz="1200" b="0" strike="noStrike" spc="-1" dirty="0">
                <a:solidFill>
                  <a:srgbClr val="000000"/>
                </a:solidFill>
                <a:latin typeface="Palatino Linotype"/>
                <a:ea typeface="MS Mincho"/>
              </a:rPr>
              <a:t> Per ridurre l’inquinamento usiamo meno l’auto e preferiamo i mezzi pubblici o la bicicletta, che tiene in forma e non inquina. I motori a scoppio sono ancora una delle maggiori cause dell’inquinamento dell’aria, dell’effetto serra e del riscaldamento globale. </a:t>
            </a:r>
            <a:endParaRPr lang="it-IT" sz="1200" b="0" strike="noStrike" spc="-1" dirty="0">
              <a:latin typeface="Arial"/>
            </a:endParaRPr>
          </a:p>
          <a:p>
            <a:pPr algn="just">
              <a:lnSpc>
                <a:spcPct val="115000"/>
              </a:lnSpc>
              <a:buNone/>
            </a:pPr>
            <a:endParaRPr lang="it-IT" sz="1200" b="0" strike="noStrike" spc="-1" dirty="0">
              <a:latin typeface="Arial"/>
            </a:endParaRPr>
          </a:p>
          <a:p>
            <a:pPr marL="457200" indent="-457200" algn="just">
              <a:lnSpc>
                <a:spcPct val="150000"/>
              </a:lnSpc>
              <a:spcAft>
                <a:spcPts val="1001"/>
              </a:spcAft>
              <a:buClr>
                <a:srgbClr val="203864"/>
              </a:buClr>
              <a:buFont typeface="Wingdings" charset="2"/>
              <a:buChar char=""/>
            </a:pPr>
            <a:r>
              <a:rPr lang="it-IT" sz="1200" b="1" strike="noStrike" spc="-1" dirty="0">
                <a:solidFill>
                  <a:srgbClr val="203864"/>
                </a:solidFill>
                <a:latin typeface="Palatino Linotype"/>
                <a:ea typeface="MS Mincho"/>
              </a:rPr>
              <a:t>Prima di buttare, pensiamoci!</a:t>
            </a:r>
            <a:r>
              <a:rPr lang="it-IT" sz="1200" b="0" strike="noStrike" spc="-1" dirty="0">
                <a:solidFill>
                  <a:srgbClr val="203864"/>
                </a:solidFill>
                <a:latin typeface="Palatino Linotype"/>
                <a:ea typeface="MS Mincho"/>
              </a:rPr>
              <a:t> </a:t>
            </a:r>
            <a:r>
              <a:rPr lang="it-IT" sz="1200" b="0" strike="noStrike" spc="-1" dirty="0">
                <a:solidFill>
                  <a:srgbClr val="000000"/>
                </a:solidFill>
                <a:latin typeface="Palatino Linotype"/>
                <a:ea typeface="MS Mincho"/>
              </a:rPr>
              <a:t>Se abbiamo oggetti, mobili o vestiti che non ci servono più, prima pensiamo se c’è qualcuno a cui servono e regaliamoli. Chi ne ha bisogno apprezzerà, e noi, </a:t>
            </a:r>
            <a:r>
              <a:rPr lang="it-IT" sz="1200" b="1" strike="noStrike" spc="-1" dirty="0">
                <a:solidFill>
                  <a:srgbClr val="000000"/>
                </a:solidFill>
                <a:latin typeface="Palatino Linotype"/>
                <a:ea typeface="MS Mincho"/>
              </a:rPr>
              <a:t>diminuendo i processi di smaltimento</a:t>
            </a:r>
            <a:r>
              <a:rPr lang="it-IT" sz="1200" b="0" strike="noStrike" spc="-1" dirty="0">
                <a:solidFill>
                  <a:srgbClr val="000000"/>
                </a:solidFill>
                <a:latin typeface="Palatino Linotype"/>
                <a:ea typeface="MS Mincho"/>
              </a:rPr>
              <a:t>, oltre a risparmiare costi ed energie, contribuiremo a ridurre l’inquinamento.</a:t>
            </a:r>
            <a:endParaRPr lang="it-IT" sz="1200" b="0" strike="noStrike" spc="-1" dirty="0">
              <a:latin typeface="Arial"/>
            </a:endParaRPr>
          </a:p>
          <a:p>
            <a:pPr marL="457200" indent="-457200" algn="just">
              <a:lnSpc>
                <a:spcPct val="150000"/>
              </a:lnSpc>
              <a:spcAft>
                <a:spcPts val="1001"/>
              </a:spcAft>
              <a:buClr>
                <a:srgbClr val="A6B727"/>
              </a:buClr>
              <a:buSzPct val="80000"/>
              <a:buFont typeface="Wingdings" charset="2"/>
              <a:buChar char=""/>
            </a:pPr>
            <a:r>
              <a:rPr lang="it-IT" sz="1200" b="1" strike="noStrike" spc="-1" dirty="0">
                <a:solidFill>
                  <a:srgbClr val="ED7D31"/>
                </a:solidFill>
                <a:latin typeface="Palatino Linotype"/>
                <a:ea typeface="MS Mincho"/>
              </a:rPr>
              <a:t>Chiudiamo i rubinetti! </a:t>
            </a:r>
            <a:r>
              <a:rPr lang="it-IT" sz="1200" b="0" strike="noStrike" spc="-1" dirty="0">
                <a:solidFill>
                  <a:srgbClr val="000000"/>
                </a:solidFill>
                <a:latin typeface="Palatino Linotype"/>
                <a:ea typeface="MS Mincho"/>
              </a:rPr>
              <a:t>Non sprechiamo l’acqua, e </a:t>
            </a:r>
            <a:r>
              <a:rPr lang="it-IT" sz="1200" b="1" strike="noStrike" spc="-1" dirty="0">
                <a:solidFill>
                  <a:srgbClr val="000000"/>
                </a:solidFill>
                <a:latin typeface="Palatino Linotype"/>
                <a:ea typeface="MS Mincho"/>
              </a:rPr>
              <a:t>tuteliamo le fonti più pure</a:t>
            </a:r>
            <a:r>
              <a:rPr lang="it-IT" sz="1200" b="0" strike="noStrike" spc="-1" dirty="0">
                <a:solidFill>
                  <a:srgbClr val="000000"/>
                </a:solidFill>
                <a:latin typeface="Palatino Linotype"/>
                <a:ea typeface="MS Mincho"/>
              </a:rPr>
              <a:t>, ne va della salute nostra e del nostro territorio! </a:t>
            </a:r>
            <a:endParaRPr lang="it-IT" sz="12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46" name="Immagine 2"/>
          <p:cNvPicPr/>
          <p:nvPr/>
        </p:nvPicPr>
        <p:blipFill>
          <a:blip r:embed="rId3"/>
          <a:stretch/>
        </p:blipFill>
        <p:spPr>
          <a:xfrm>
            <a:off x="360000" y="3780000"/>
            <a:ext cx="1259640" cy="1259640"/>
          </a:xfrm>
          <a:prstGeom prst="rect">
            <a:avLst/>
          </a:prstGeom>
          <a:ln w="0">
            <a:noFill/>
          </a:ln>
        </p:spPr>
      </p:pic>
      <p:pic>
        <p:nvPicPr>
          <p:cNvPr id="147" name="Immagine 3"/>
          <p:cNvPicPr/>
          <p:nvPr/>
        </p:nvPicPr>
        <p:blipFill>
          <a:blip r:embed="rId4"/>
          <a:stretch/>
        </p:blipFill>
        <p:spPr>
          <a:xfrm>
            <a:off x="8100000" y="4320000"/>
            <a:ext cx="1673640" cy="545400"/>
          </a:xfrm>
          <a:prstGeom prst="rect">
            <a:avLst/>
          </a:prstGeom>
          <a:ln w="0">
            <a:noFill/>
          </a:ln>
        </p:spPr>
      </p:pic>
      <p:sp>
        <p:nvSpPr>
          <p:cNvPr id="148" name="CasellaDiTesto 5"/>
          <p:cNvSpPr/>
          <p:nvPr/>
        </p:nvSpPr>
        <p:spPr>
          <a:xfrm>
            <a:off x="1170360" y="1395000"/>
            <a:ext cx="7740000" cy="288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indent="-216000" algn="just">
              <a:lnSpc>
                <a:spcPct val="170000"/>
              </a:lnSpc>
              <a:buClr>
                <a:srgbClr val="548235"/>
              </a:buClr>
              <a:buFont typeface="Wingdings" charset="2"/>
              <a:buChar char=""/>
            </a:pPr>
            <a:r>
              <a:rPr lang="it-IT" sz="1200" b="1" strike="noStrike" spc="-1">
                <a:solidFill>
                  <a:srgbClr val="548235"/>
                </a:solidFill>
                <a:latin typeface="Palatino Linotype"/>
              </a:rPr>
              <a:t>Limitare l'uso di tazze, posate e cannucce di plastica </a:t>
            </a:r>
            <a:r>
              <a:rPr lang="it-IT" sz="1200" b="0" strike="noStrike" spc="-1">
                <a:solidFill>
                  <a:srgbClr val="000000"/>
                </a:solidFill>
                <a:latin typeface="Palatino Linotype"/>
              </a:rPr>
              <a:t>Oltre la metà delle tartarughe marine decedute nel mondo, muoiono per aver ingerito rifiuti fatti di plastica. Smettere di utilizzare tazze monouso, posate e cannucce di questo materiale è un ottimo modo, nel proprio piccolo, per tutelare i nostri mari e la loro fauna.</a:t>
            </a:r>
            <a:endParaRPr lang="it-IT" sz="1200" b="0" strike="noStrike" spc="-1">
              <a:latin typeface="Arial"/>
            </a:endParaRPr>
          </a:p>
          <a:p>
            <a:pPr indent="-216000" algn="just">
              <a:lnSpc>
                <a:spcPct val="170000"/>
              </a:lnSpc>
              <a:buClr>
                <a:srgbClr val="000000"/>
              </a:buClr>
              <a:buFont typeface="Wingdings" charset="2"/>
              <a:buChar char=""/>
            </a:pPr>
            <a:r>
              <a:rPr lang="it-IT" sz="1200" b="0" strike="noStrike" spc="-1">
                <a:solidFill>
                  <a:srgbClr val="000000"/>
                </a:solidFill>
                <a:latin typeface="Palatino Linotype"/>
              </a:rPr>
              <a:t>Evitiamo i </a:t>
            </a:r>
            <a:r>
              <a:rPr lang="it-IT" sz="1200" b="1" strike="noStrike" spc="-1">
                <a:solidFill>
                  <a:srgbClr val="C55A11"/>
                </a:solidFill>
                <a:latin typeface="Palatino Linotype"/>
              </a:rPr>
              <a:t>prodotti “usa e getta”</a:t>
            </a:r>
            <a:r>
              <a:rPr lang="it-IT" sz="1200" b="1" strike="noStrike" spc="-1">
                <a:solidFill>
                  <a:srgbClr val="000000"/>
                </a:solidFill>
                <a:latin typeface="Palatino Linotype"/>
              </a:rPr>
              <a:t>,</a:t>
            </a:r>
            <a:r>
              <a:rPr lang="it-IT" sz="1200" b="0" strike="noStrike" spc="-1">
                <a:solidFill>
                  <a:srgbClr val="000000"/>
                </a:solidFill>
                <a:latin typeface="Palatino Linotype"/>
              </a:rPr>
              <a:t> fanno risparmiare il tempo di lavaggio ma danneggiano gravemente e per lungo tempo l’ambiente; Scegliamo </a:t>
            </a:r>
            <a:r>
              <a:rPr lang="it-IT" sz="1200" b="1" strike="noStrike" spc="-1">
                <a:solidFill>
                  <a:srgbClr val="000000"/>
                </a:solidFill>
                <a:latin typeface="Palatino Linotype"/>
              </a:rPr>
              <a:t>prodotti, durevoli, riparabili, intercambiabili</a:t>
            </a:r>
            <a:r>
              <a:rPr lang="it-IT" sz="1200" b="0" strike="noStrike" spc="-1">
                <a:solidFill>
                  <a:srgbClr val="000000"/>
                </a:solidFill>
                <a:latin typeface="Palatino Linotype"/>
              </a:rPr>
              <a:t>: rifiutare i prodotti progettati per essere usati per un tempo ridotto e predefinito.</a:t>
            </a:r>
            <a:endParaRPr lang="it-IT" sz="1200" b="0" strike="noStrike" spc="-1">
              <a:latin typeface="Arial"/>
            </a:endParaRPr>
          </a:p>
          <a:p>
            <a:pPr indent="-216000" algn="just">
              <a:lnSpc>
                <a:spcPct val="170000"/>
              </a:lnSpc>
              <a:buClr>
                <a:srgbClr val="8FAADC"/>
              </a:buClr>
              <a:buFont typeface="Wingdings" charset="2"/>
              <a:buChar char=""/>
            </a:pPr>
            <a:r>
              <a:rPr lang="it-IT" sz="1200" b="1" strike="noStrike" spc="-1">
                <a:solidFill>
                  <a:srgbClr val="8FAADC"/>
                </a:solidFill>
                <a:latin typeface="Palatino Linotype"/>
              </a:rPr>
              <a:t>Orti urbani: </a:t>
            </a:r>
            <a:r>
              <a:rPr lang="it-IT" sz="1200" b="0" strike="noStrike" spc="-1">
                <a:solidFill>
                  <a:srgbClr val="000000"/>
                </a:solidFill>
                <a:latin typeface="Palatino Linotype"/>
              </a:rPr>
              <a:t>dal verde urbano incolto alle aree degradate e ai </a:t>
            </a:r>
            <a:r>
              <a:rPr lang="it-IT" sz="1200" b="0" i="1" strike="noStrike" spc="-1">
                <a:solidFill>
                  <a:srgbClr val="000000"/>
                </a:solidFill>
                <a:latin typeface="Palatino Linotype"/>
              </a:rPr>
              <a:t>rooftop</a:t>
            </a:r>
            <a:r>
              <a:rPr lang="it-IT" sz="1200" b="0" strike="noStrike" spc="-1">
                <a:solidFill>
                  <a:srgbClr val="000000"/>
                </a:solidFill>
                <a:latin typeface="Palatino Linotype"/>
              </a:rPr>
              <a:t> garden (l’agricoltura su tetti e terrazzi che mitiga in modo naturale temperatura esterna e interna degli edifici), tutto può essere coltivato e trasformato in terreno per piante officinali e fiori, ortaggi e frutta da destinare al consumo familiare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150" name="Immagine 5"/>
          <p:cNvPicPr/>
          <p:nvPr/>
        </p:nvPicPr>
        <p:blipFill>
          <a:blip r:embed="rId3"/>
          <a:stretch/>
        </p:blipFill>
        <p:spPr>
          <a:xfrm>
            <a:off x="360000" y="3780000"/>
            <a:ext cx="1259640" cy="1259640"/>
          </a:xfrm>
          <a:prstGeom prst="rect">
            <a:avLst/>
          </a:prstGeom>
          <a:ln w="0">
            <a:noFill/>
          </a:ln>
        </p:spPr>
      </p:pic>
      <p:pic>
        <p:nvPicPr>
          <p:cNvPr id="151" name="Immagine 6"/>
          <p:cNvPicPr/>
          <p:nvPr/>
        </p:nvPicPr>
        <p:blipFill>
          <a:blip r:embed="rId4"/>
          <a:stretch/>
        </p:blipFill>
        <p:spPr>
          <a:xfrm>
            <a:off x="8100000" y="4320000"/>
            <a:ext cx="1673640" cy="545400"/>
          </a:xfrm>
          <a:prstGeom prst="rect">
            <a:avLst/>
          </a:prstGeom>
          <a:ln w="0">
            <a:noFill/>
          </a:ln>
        </p:spPr>
      </p:pic>
      <p:sp>
        <p:nvSpPr>
          <p:cNvPr id="152" name="CasellaDiTesto 1"/>
          <p:cNvSpPr/>
          <p:nvPr/>
        </p:nvSpPr>
        <p:spPr>
          <a:xfrm>
            <a:off x="2880000" y="1399680"/>
            <a:ext cx="3780000" cy="36601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70000"/>
              </a:lnSpc>
              <a:buClr>
                <a:srgbClr val="548235"/>
              </a:buClr>
            </a:pPr>
            <a:r>
              <a:rPr lang="it-IT" sz="1200" b="1" strike="noStrike" spc="-1" dirty="0">
                <a:latin typeface="Palatino Linotype"/>
              </a:rPr>
              <a:t>NUOVE IDEE PER UNA VITA PIU’ SOSTENIBILE</a:t>
            </a:r>
            <a:endParaRPr lang="it-IT" sz="1200" b="1" strike="noStrike" spc="-1" dirty="0">
              <a:latin typeface="Arial"/>
            </a:endParaRPr>
          </a:p>
        </p:txBody>
      </p:sp>
      <p:pic>
        <p:nvPicPr>
          <p:cNvPr id="153" name="Immagine 152"/>
          <p:cNvPicPr/>
          <p:nvPr/>
        </p:nvPicPr>
        <p:blipFill>
          <a:blip r:embed="rId5"/>
          <a:stretch/>
        </p:blipFill>
        <p:spPr>
          <a:xfrm>
            <a:off x="3333944" y="3037738"/>
            <a:ext cx="2619000" cy="1742760"/>
          </a:xfrm>
          <a:prstGeom prst="rect">
            <a:avLst/>
          </a:prstGeom>
          <a:ln w="0">
            <a:noFill/>
          </a:ln>
        </p:spPr>
      </p:pic>
      <p:sp>
        <p:nvSpPr>
          <p:cNvPr id="4" name="CasellaDiTesto 3"/>
          <p:cNvSpPr txBox="1"/>
          <p:nvPr/>
        </p:nvSpPr>
        <p:spPr>
          <a:xfrm>
            <a:off x="1932039" y="1924665"/>
            <a:ext cx="5862484" cy="954107"/>
          </a:xfrm>
          <a:prstGeom prst="rect">
            <a:avLst/>
          </a:prstGeom>
          <a:noFill/>
        </p:spPr>
        <p:txBody>
          <a:bodyPr wrap="square" rtlCol="0">
            <a:spAutoFit/>
          </a:bodyPr>
          <a:lstStyle/>
          <a:p>
            <a:r>
              <a:rPr lang="it-IT" sz="1400" dirty="0" smtClean="0">
                <a:latin typeface="Palatino Linotype" panose="02040502050505030304" pitchFamily="18" charset="0"/>
              </a:rPr>
              <a:t>Ora tocca a voi! Inizia la vera e propria gara di innovazione tematica, </a:t>
            </a:r>
            <a:r>
              <a:rPr lang="it-IT" sz="1400" dirty="0" err="1" smtClean="0">
                <a:latin typeface="Palatino Linotype" panose="02040502050505030304" pitchFamily="18" charset="0"/>
              </a:rPr>
              <a:t>hackthon</a:t>
            </a:r>
            <a:r>
              <a:rPr lang="it-IT" sz="1400" dirty="0" smtClean="0">
                <a:latin typeface="Palatino Linotype" panose="02040502050505030304" pitchFamily="18" charset="0"/>
              </a:rPr>
              <a:t>, il cui tema centrale è l’economia circolare.</a:t>
            </a:r>
          </a:p>
          <a:p>
            <a:r>
              <a:rPr lang="it-IT" sz="1400" dirty="0" smtClean="0">
                <a:latin typeface="Palatino Linotype" panose="02040502050505030304" pitchFamily="18" charset="0"/>
              </a:rPr>
              <a:t>Un’idea di sviluppo per rendere le nostre città, la nostra quotidianità, più sostenibile.</a:t>
            </a:r>
            <a:endParaRPr lang="it-IT" sz="1400" dirty="0">
              <a:latin typeface="Palatino Linotype" panose="0204050205050503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59" name="Immagine 58"/>
          <p:cNvPicPr/>
          <p:nvPr/>
        </p:nvPicPr>
        <p:blipFill>
          <a:blip r:embed="rId3"/>
          <a:stretch/>
        </p:blipFill>
        <p:spPr>
          <a:xfrm>
            <a:off x="360000" y="3780000"/>
            <a:ext cx="1259640" cy="1259640"/>
          </a:xfrm>
          <a:prstGeom prst="rect">
            <a:avLst/>
          </a:prstGeom>
          <a:ln w="0">
            <a:noFill/>
          </a:ln>
        </p:spPr>
      </p:pic>
      <p:pic>
        <p:nvPicPr>
          <p:cNvPr id="60" name="Immagine 59"/>
          <p:cNvPicPr/>
          <p:nvPr/>
        </p:nvPicPr>
        <p:blipFill>
          <a:blip r:embed="rId4"/>
          <a:stretch/>
        </p:blipFill>
        <p:spPr>
          <a:xfrm>
            <a:off x="8100000" y="4320000"/>
            <a:ext cx="1673640" cy="545400"/>
          </a:xfrm>
          <a:prstGeom prst="rect">
            <a:avLst/>
          </a:prstGeom>
          <a:ln w="0">
            <a:noFill/>
          </a:ln>
        </p:spPr>
      </p:pic>
      <p:sp>
        <p:nvSpPr>
          <p:cNvPr id="61" name="CasellaDiTesto 8"/>
          <p:cNvSpPr/>
          <p:nvPr/>
        </p:nvSpPr>
        <p:spPr>
          <a:xfrm>
            <a:off x="540000" y="2167200"/>
            <a:ext cx="5632920" cy="91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 algn="just">
              <a:lnSpc>
                <a:spcPct val="150000"/>
              </a:lnSpc>
              <a:buNone/>
              <a:tabLst>
                <a:tab pos="0" algn="l"/>
              </a:tabLst>
            </a:pPr>
            <a:r>
              <a:rPr lang="it-IT" sz="1200" b="0" strike="noStrike" spc="-1">
                <a:solidFill>
                  <a:srgbClr val="000000"/>
                </a:solidFill>
                <a:latin typeface="Palatino Linotype"/>
              </a:rPr>
              <a:t>Ogni cittadino nel suo piccolo attraverso uno stile di vita sostenibile può fare la differenza, r</a:t>
            </a:r>
            <a:r>
              <a:rPr lang="it-IT" sz="1200" b="1" u="sng" strike="noStrike" spc="-1">
                <a:solidFill>
                  <a:srgbClr val="548235"/>
                </a:solidFill>
                <a:uFillTx/>
                <a:latin typeface="Palatino Linotype"/>
              </a:rPr>
              <a:t>endendo le proprie abitudini eco sostenibili, in linea con il concetto di economia circolare</a:t>
            </a:r>
            <a:endParaRPr lang="it-IT" sz="1200" b="0" strike="noStrike" spc="-1">
              <a:latin typeface="Arial"/>
            </a:endParaRPr>
          </a:p>
        </p:txBody>
      </p:sp>
      <p:pic>
        <p:nvPicPr>
          <p:cNvPr id="62" name="Immagine 61"/>
          <p:cNvPicPr/>
          <p:nvPr/>
        </p:nvPicPr>
        <p:blipFill>
          <a:blip r:embed="rId5"/>
          <a:stretch/>
        </p:blipFill>
        <p:spPr>
          <a:xfrm>
            <a:off x="6480000" y="1440000"/>
            <a:ext cx="2437920" cy="225504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64" name="Immagine 2"/>
          <p:cNvPicPr/>
          <p:nvPr/>
        </p:nvPicPr>
        <p:blipFill>
          <a:blip r:embed="rId3"/>
          <a:stretch/>
        </p:blipFill>
        <p:spPr>
          <a:xfrm>
            <a:off x="360000" y="3780000"/>
            <a:ext cx="1259640" cy="1259640"/>
          </a:xfrm>
          <a:prstGeom prst="rect">
            <a:avLst/>
          </a:prstGeom>
          <a:ln w="0">
            <a:noFill/>
          </a:ln>
        </p:spPr>
      </p:pic>
      <p:pic>
        <p:nvPicPr>
          <p:cNvPr id="65" name="Immagine 3"/>
          <p:cNvPicPr/>
          <p:nvPr/>
        </p:nvPicPr>
        <p:blipFill>
          <a:blip r:embed="rId4"/>
          <a:stretch/>
        </p:blipFill>
        <p:spPr>
          <a:xfrm>
            <a:off x="8100000" y="4320000"/>
            <a:ext cx="1673640" cy="545400"/>
          </a:xfrm>
          <a:prstGeom prst="rect">
            <a:avLst/>
          </a:prstGeom>
          <a:ln w="0">
            <a:noFill/>
          </a:ln>
        </p:spPr>
      </p:pic>
      <p:sp>
        <p:nvSpPr>
          <p:cNvPr id="66" name="CasellaDiTesto 11"/>
          <p:cNvSpPr/>
          <p:nvPr/>
        </p:nvSpPr>
        <p:spPr>
          <a:xfrm>
            <a:off x="3780000" y="1440000"/>
            <a:ext cx="4500000" cy="2097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it-IT" sz="1200" b="0" strike="noStrike" spc="-1">
                <a:solidFill>
                  <a:srgbClr val="000000"/>
                </a:solidFill>
                <a:latin typeface="Palatino Linotype"/>
              </a:rPr>
              <a:t>L’economia circolare è un modello di produzione e consumo che implica condivisione, prestito, riutilizzo, riparazione, ricondizionamento e riciclo dei materiali e prodotti esistenti il più a lungo possibile.</a:t>
            </a:r>
            <a:endParaRPr lang="it-IT" sz="1200" b="0" strike="noStrike" spc="-1">
              <a:latin typeface="Arial"/>
            </a:endParaRPr>
          </a:p>
          <a:p>
            <a:pPr algn="just">
              <a:lnSpc>
                <a:spcPct val="100000"/>
              </a:lnSpc>
              <a:buNone/>
            </a:pPr>
            <a:endParaRPr lang="it-IT" sz="1200" b="0" strike="noStrike" spc="-1">
              <a:latin typeface="Arial"/>
            </a:endParaRPr>
          </a:p>
          <a:p>
            <a:pPr algn="just">
              <a:lnSpc>
                <a:spcPct val="100000"/>
              </a:lnSpc>
              <a:buNone/>
            </a:pPr>
            <a:r>
              <a:rPr lang="it-IT" sz="1200" b="0" strike="noStrike" spc="-1">
                <a:solidFill>
                  <a:srgbClr val="000000"/>
                </a:solidFill>
                <a:latin typeface="Palatino Linotype"/>
              </a:rPr>
              <a:t>In questo modo si estende il ciclo di vita dei prodotti, contribuendo a ridurre i rifiuti al minimo. Una volta che il prodotto ha terminato la sua funzione, i materiali di cui è composto vengono infatti reintrodotti, laddove possibile, nel ciclo economico. Così si possono continuamente riutilizzare all’interno del ciclo produttivo generando ulteriore valore</a:t>
            </a:r>
            <a:endParaRPr lang="it-IT" sz="1200" b="0" strike="noStrike" spc="-1">
              <a:latin typeface="Arial"/>
            </a:endParaRPr>
          </a:p>
        </p:txBody>
      </p:sp>
      <p:pic>
        <p:nvPicPr>
          <p:cNvPr id="67" name="Immagine 66"/>
          <p:cNvPicPr/>
          <p:nvPr/>
        </p:nvPicPr>
        <p:blipFill>
          <a:blip r:embed="rId5"/>
          <a:stretch/>
        </p:blipFill>
        <p:spPr>
          <a:xfrm>
            <a:off x="900000" y="1376280"/>
            <a:ext cx="2223720" cy="22237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69" name="Immagine 2"/>
          <p:cNvPicPr/>
          <p:nvPr/>
        </p:nvPicPr>
        <p:blipFill>
          <a:blip r:embed="rId3"/>
          <a:stretch/>
        </p:blipFill>
        <p:spPr>
          <a:xfrm>
            <a:off x="360000" y="3780000"/>
            <a:ext cx="1259640" cy="1259640"/>
          </a:xfrm>
          <a:prstGeom prst="rect">
            <a:avLst/>
          </a:prstGeom>
          <a:ln w="0">
            <a:noFill/>
          </a:ln>
        </p:spPr>
      </p:pic>
      <p:pic>
        <p:nvPicPr>
          <p:cNvPr id="70" name="Immagine 3"/>
          <p:cNvPicPr/>
          <p:nvPr/>
        </p:nvPicPr>
        <p:blipFill>
          <a:blip r:embed="rId4"/>
          <a:stretch/>
        </p:blipFill>
        <p:spPr>
          <a:xfrm>
            <a:off x="8100000" y="4320000"/>
            <a:ext cx="1673640" cy="545400"/>
          </a:xfrm>
          <a:prstGeom prst="rect">
            <a:avLst/>
          </a:prstGeom>
          <a:ln w="0">
            <a:noFill/>
          </a:ln>
        </p:spPr>
      </p:pic>
      <p:sp>
        <p:nvSpPr>
          <p:cNvPr id="71" name="CasellaDiTesto 6"/>
          <p:cNvSpPr/>
          <p:nvPr/>
        </p:nvSpPr>
        <p:spPr>
          <a:xfrm>
            <a:off x="1285200" y="1553040"/>
            <a:ext cx="7509960" cy="2552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74320" algn="just">
              <a:lnSpc>
                <a:spcPct val="150000"/>
              </a:lnSpc>
              <a:buNone/>
              <a:tabLst>
                <a:tab pos="0" algn="l"/>
              </a:tabLst>
            </a:pPr>
            <a:r>
              <a:rPr lang="it-IT" sz="1200" b="0" strike="noStrike" spc="-1">
                <a:solidFill>
                  <a:srgbClr val="000000"/>
                </a:solidFill>
                <a:latin typeface="Palatino Linotype"/>
                <a:ea typeface="MS Mincho"/>
              </a:rPr>
              <a:t>Quali sono le scelte che dovremmo tutti osservare e seguire al fine di poter fare una scelta di vita </a:t>
            </a:r>
            <a:r>
              <a:rPr lang="it-IT" sz="1200" b="1" strike="noStrike" spc="-1">
                <a:solidFill>
                  <a:srgbClr val="C55A11"/>
                </a:solidFill>
                <a:latin typeface="Palatino Linotype"/>
                <a:ea typeface="MS Mincho"/>
              </a:rPr>
              <a:t>SOSTENIBILE</a:t>
            </a:r>
            <a:r>
              <a:rPr lang="it-IT" sz="1200" b="0" strike="noStrike" spc="-1">
                <a:solidFill>
                  <a:srgbClr val="000000"/>
                </a:solidFill>
                <a:latin typeface="Palatino Linotype"/>
                <a:ea typeface="MS Mincho"/>
              </a:rPr>
              <a:t>.</a:t>
            </a:r>
            <a:endParaRPr lang="it-IT" sz="1200" b="0" strike="noStrike" spc="-1">
              <a:latin typeface="Arial"/>
            </a:endParaRPr>
          </a:p>
          <a:p>
            <a:pPr marL="274320" algn="just">
              <a:lnSpc>
                <a:spcPct val="150000"/>
              </a:lnSpc>
              <a:buNone/>
              <a:tabLst>
                <a:tab pos="0" algn="l"/>
              </a:tabLst>
            </a:pPr>
            <a:r>
              <a:rPr lang="it-IT" sz="1200" b="0" strike="noStrike" spc="-1">
                <a:solidFill>
                  <a:srgbClr val="000000"/>
                </a:solidFill>
                <a:latin typeface="Palatino Linotype"/>
                <a:ea typeface="MS Mincho"/>
              </a:rPr>
              <a:t>Ci sono alcuni settori del nostro quotidiano in cui possiamo apportare dei cambiamenti:</a:t>
            </a:r>
            <a:endParaRPr lang="it-IT" sz="1200" b="0" strike="noStrike" spc="-1">
              <a:latin typeface="Arial"/>
            </a:endParaRPr>
          </a:p>
          <a:p>
            <a:pPr marL="560160" indent="-285840" algn="just">
              <a:lnSpc>
                <a:spcPct val="150000"/>
              </a:lnSpc>
              <a:buClr>
                <a:srgbClr val="000000"/>
              </a:buClr>
              <a:buFont typeface="Wingdings" charset="2"/>
              <a:buChar char=""/>
              <a:tabLst>
                <a:tab pos="0" algn="l"/>
              </a:tabLst>
            </a:pPr>
            <a:r>
              <a:rPr lang="it-IT" sz="1200" b="0" strike="noStrike" spc="-1">
                <a:solidFill>
                  <a:srgbClr val="000000"/>
                </a:solidFill>
                <a:latin typeface="Palatino Linotype"/>
                <a:ea typeface="MS Mincho"/>
              </a:rPr>
              <a:t>Alimentazione</a:t>
            </a:r>
            <a:endParaRPr lang="it-IT" sz="1200" b="0" strike="noStrike" spc="-1">
              <a:latin typeface="Arial"/>
            </a:endParaRPr>
          </a:p>
          <a:p>
            <a:pPr marL="560160" indent="-285840" algn="just">
              <a:lnSpc>
                <a:spcPct val="150000"/>
              </a:lnSpc>
              <a:buClr>
                <a:srgbClr val="000000"/>
              </a:buClr>
              <a:buFont typeface="Wingdings" charset="2"/>
              <a:buChar char=""/>
              <a:tabLst>
                <a:tab pos="0" algn="l"/>
              </a:tabLst>
            </a:pPr>
            <a:r>
              <a:rPr lang="it-IT" sz="1200" b="0" strike="noStrike" spc="-1">
                <a:solidFill>
                  <a:srgbClr val="000000"/>
                </a:solidFill>
                <a:latin typeface="Palatino Linotype"/>
                <a:ea typeface="MS Mincho"/>
              </a:rPr>
              <a:t> Rifiuti</a:t>
            </a:r>
            <a:endParaRPr lang="it-IT" sz="1200" b="0" strike="noStrike" spc="-1">
              <a:latin typeface="Arial"/>
            </a:endParaRPr>
          </a:p>
          <a:p>
            <a:pPr marL="560160" indent="-285840" algn="just">
              <a:lnSpc>
                <a:spcPct val="150000"/>
              </a:lnSpc>
              <a:buClr>
                <a:srgbClr val="000000"/>
              </a:buClr>
              <a:buFont typeface="Wingdings" charset="2"/>
              <a:buChar char=""/>
              <a:tabLst>
                <a:tab pos="0" algn="l"/>
              </a:tabLst>
            </a:pPr>
            <a:r>
              <a:rPr lang="it-IT" sz="1200" b="0" strike="noStrike" spc="-1">
                <a:solidFill>
                  <a:srgbClr val="000000"/>
                </a:solidFill>
                <a:latin typeface="Palatino Linotype"/>
                <a:ea typeface="MS Mincho"/>
              </a:rPr>
              <a:t> Consumo di energia</a:t>
            </a:r>
            <a:endParaRPr lang="it-IT" sz="1200" b="0" strike="noStrike" spc="-1">
              <a:latin typeface="Arial"/>
            </a:endParaRPr>
          </a:p>
          <a:p>
            <a:pPr marL="560160" indent="-285840" algn="just">
              <a:lnSpc>
                <a:spcPct val="150000"/>
              </a:lnSpc>
              <a:buClr>
                <a:srgbClr val="000000"/>
              </a:buClr>
              <a:buFont typeface="Wingdings" charset="2"/>
              <a:buChar char=""/>
              <a:tabLst>
                <a:tab pos="0" algn="l"/>
              </a:tabLst>
            </a:pPr>
            <a:r>
              <a:rPr lang="it-IT" sz="1200" b="0" strike="noStrike" spc="-1">
                <a:solidFill>
                  <a:srgbClr val="000000"/>
                </a:solidFill>
                <a:latin typeface="Palatino Linotype"/>
                <a:ea typeface="MS Mincho"/>
              </a:rPr>
              <a:t> Mezzi di trasporto</a:t>
            </a:r>
            <a:endParaRPr lang="it-IT" sz="1200" b="0" strike="noStrike" spc="-1">
              <a:latin typeface="Arial"/>
            </a:endParaRPr>
          </a:p>
          <a:p>
            <a:pPr marL="560160" indent="-285840" algn="just">
              <a:lnSpc>
                <a:spcPct val="150000"/>
              </a:lnSpc>
              <a:buClr>
                <a:srgbClr val="000000"/>
              </a:buClr>
              <a:buFont typeface="Wingdings" charset="2"/>
              <a:buChar char=""/>
              <a:tabLst>
                <a:tab pos="0" algn="l"/>
              </a:tabLst>
            </a:pPr>
            <a:r>
              <a:rPr lang="it-IT" sz="1200" b="0" strike="noStrike" spc="-1">
                <a:solidFill>
                  <a:srgbClr val="000000"/>
                </a:solidFill>
                <a:latin typeface="Palatino Linotype"/>
                <a:ea typeface="MS Mincho"/>
              </a:rPr>
              <a:t> Scelta dei prodotti</a:t>
            </a:r>
            <a:endParaRPr lang="it-IT" sz="1200" b="0" strike="noStrike" spc="-1">
              <a:latin typeface="Arial"/>
            </a:endParaRPr>
          </a:p>
          <a:p>
            <a:pPr algn="just">
              <a:lnSpc>
                <a:spcPct val="150000"/>
              </a:lnSpc>
              <a:buNone/>
              <a:tabLst>
                <a:tab pos="0" algn="l"/>
              </a:tabLst>
            </a:pP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73" name="Immagine 2"/>
          <p:cNvPicPr/>
          <p:nvPr/>
        </p:nvPicPr>
        <p:blipFill>
          <a:blip r:embed="rId3"/>
          <a:stretch/>
        </p:blipFill>
        <p:spPr>
          <a:xfrm>
            <a:off x="360000" y="3780000"/>
            <a:ext cx="1259640" cy="1259640"/>
          </a:xfrm>
          <a:prstGeom prst="rect">
            <a:avLst/>
          </a:prstGeom>
          <a:ln w="0">
            <a:noFill/>
          </a:ln>
        </p:spPr>
      </p:pic>
      <p:pic>
        <p:nvPicPr>
          <p:cNvPr id="74" name="Immagine 3"/>
          <p:cNvPicPr/>
          <p:nvPr/>
        </p:nvPicPr>
        <p:blipFill>
          <a:blip r:embed="rId4"/>
          <a:stretch/>
        </p:blipFill>
        <p:spPr>
          <a:xfrm>
            <a:off x="8100000" y="4320000"/>
            <a:ext cx="1673640" cy="545400"/>
          </a:xfrm>
          <a:prstGeom prst="rect">
            <a:avLst/>
          </a:prstGeom>
          <a:ln w="0">
            <a:noFill/>
          </a:ln>
        </p:spPr>
      </p:pic>
      <p:sp>
        <p:nvSpPr>
          <p:cNvPr id="75" name="CasellaDiTesto 4"/>
          <p:cNvSpPr/>
          <p:nvPr/>
        </p:nvSpPr>
        <p:spPr>
          <a:xfrm>
            <a:off x="565200" y="1377360"/>
            <a:ext cx="8949960" cy="43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COME VIVERE IN MODO SOSTENIBILE ATTRAVERSO L’ALIMENTAZIONE</a:t>
            </a:r>
            <a:endParaRPr lang="it-IT" sz="1500" b="0" strike="noStrike" spc="-1">
              <a:latin typeface="Arial"/>
            </a:endParaRPr>
          </a:p>
        </p:txBody>
      </p:sp>
      <p:sp>
        <p:nvSpPr>
          <p:cNvPr id="76" name="CasellaDiTesto 5"/>
          <p:cNvSpPr/>
          <p:nvPr/>
        </p:nvSpPr>
        <p:spPr>
          <a:xfrm>
            <a:off x="1725120" y="2048760"/>
            <a:ext cx="6629760" cy="1731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202020"/>
                </a:solidFill>
                <a:latin typeface="Palatino Linotype"/>
              </a:rPr>
              <a:t>Siamo ciò che mangiamo: l’alimentazione ha un grande impatto sul pianeta e sulla nostra capacità di essere più sostenibili.</a:t>
            </a:r>
            <a:endParaRPr lang="it-IT" sz="1200" b="0" strike="noStrike" spc="-1">
              <a:latin typeface="Arial"/>
            </a:endParaRPr>
          </a:p>
          <a:p>
            <a:pPr algn="just">
              <a:lnSpc>
                <a:spcPct val="150000"/>
              </a:lnSpc>
              <a:buNone/>
            </a:pPr>
            <a:r>
              <a:rPr lang="it-IT" sz="1200" b="1" strike="noStrike" spc="-1">
                <a:solidFill>
                  <a:srgbClr val="548235"/>
                </a:solidFill>
                <a:latin typeface="Palatino Linotype"/>
              </a:rPr>
              <a:t>Oggi, alimentazione e sostenibilità ambientale sono due obiettivi essenziali dei programmi di sviluppo, ritenuti cruciali da piani come l’Agenda 2030 di Sviluppo Sostenibile delle Nazioni Unite e le strategie agroalimentari dell’Unione Europea inserite nel Green Deal europeo.</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78" name="Immagine 2"/>
          <p:cNvPicPr/>
          <p:nvPr/>
        </p:nvPicPr>
        <p:blipFill>
          <a:blip r:embed="rId3"/>
          <a:stretch/>
        </p:blipFill>
        <p:spPr>
          <a:xfrm>
            <a:off x="360000" y="3780000"/>
            <a:ext cx="1259640" cy="1259640"/>
          </a:xfrm>
          <a:prstGeom prst="rect">
            <a:avLst/>
          </a:prstGeom>
          <a:ln w="0">
            <a:noFill/>
          </a:ln>
        </p:spPr>
      </p:pic>
      <p:pic>
        <p:nvPicPr>
          <p:cNvPr id="79" name="Immagine 3"/>
          <p:cNvPicPr/>
          <p:nvPr/>
        </p:nvPicPr>
        <p:blipFill>
          <a:blip r:embed="rId4"/>
          <a:stretch/>
        </p:blipFill>
        <p:spPr>
          <a:xfrm>
            <a:off x="8100000" y="4320000"/>
            <a:ext cx="1673640" cy="545400"/>
          </a:xfrm>
          <a:prstGeom prst="rect">
            <a:avLst/>
          </a:prstGeom>
          <a:ln w="0">
            <a:noFill/>
          </a:ln>
        </p:spPr>
      </p:pic>
      <p:sp>
        <p:nvSpPr>
          <p:cNvPr id="80" name="CasellaDiTesto 4"/>
          <p:cNvSpPr/>
          <p:nvPr/>
        </p:nvSpPr>
        <p:spPr>
          <a:xfrm>
            <a:off x="565200" y="1377360"/>
            <a:ext cx="8949960" cy="43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50000"/>
              </a:lnSpc>
              <a:buNone/>
            </a:pPr>
            <a:r>
              <a:rPr lang="it-IT" sz="1500" b="1" strike="noStrike" spc="-1">
                <a:solidFill>
                  <a:srgbClr val="BF9000"/>
                </a:solidFill>
                <a:latin typeface="Palatino Linotype"/>
              </a:rPr>
              <a:t>COME VIVERE IN MODO SOSTENIBILE ATTRAVERSO L’ALIMENTAZIONE</a:t>
            </a:r>
            <a:endParaRPr lang="it-IT" sz="1500" b="0" strike="noStrike" spc="-1">
              <a:latin typeface="Arial"/>
            </a:endParaRPr>
          </a:p>
        </p:txBody>
      </p:sp>
      <p:sp>
        <p:nvSpPr>
          <p:cNvPr id="81" name="CasellaDiTesto 5"/>
          <p:cNvSpPr/>
          <p:nvPr/>
        </p:nvSpPr>
        <p:spPr>
          <a:xfrm>
            <a:off x="1725120" y="2292480"/>
            <a:ext cx="3482640" cy="1457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000000"/>
                </a:solidFill>
                <a:latin typeface="Palatino Linotype"/>
              </a:rPr>
              <a:t>Alimentazione sostenibile significa non solo assicurare la sicurezza alimentare di tutte le persone a livello globale, ma anche </a:t>
            </a:r>
            <a:r>
              <a:rPr lang="it-IT" sz="1200" b="1" strike="noStrike" spc="-1">
                <a:solidFill>
                  <a:srgbClr val="000000"/>
                </a:solidFill>
                <a:latin typeface="Palatino Linotype"/>
              </a:rPr>
              <a:t>promuovere soluzioni ecocompatibili</a:t>
            </a:r>
            <a:r>
              <a:rPr lang="it-IT" sz="1200" b="0" strike="noStrike" spc="-1">
                <a:solidFill>
                  <a:srgbClr val="000000"/>
                </a:solidFill>
                <a:latin typeface="Palatino Linotype"/>
              </a:rPr>
              <a:t> per ridurre l’impronta ecologica e diminuire la </a:t>
            </a:r>
            <a:r>
              <a:rPr lang="it-IT" sz="1200" b="0" i="1" strike="noStrike" spc="-1">
                <a:solidFill>
                  <a:srgbClr val="000000"/>
                </a:solidFill>
                <a:latin typeface="Palatino Linotype"/>
              </a:rPr>
              <a:t>carbon footprint</a:t>
            </a:r>
            <a:r>
              <a:rPr lang="it-IT" sz="1200" b="0" strike="noStrike" spc="-1">
                <a:solidFill>
                  <a:srgbClr val="000000"/>
                </a:solidFill>
                <a:latin typeface="Palatino Linotype"/>
              </a:rPr>
              <a:t> </a:t>
            </a:r>
            <a:endParaRPr lang="it-IT" sz="1200" b="0" strike="noStrike" spc="-1">
              <a:latin typeface="Arial"/>
            </a:endParaRPr>
          </a:p>
        </p:txBody>
      </p:sp>
      <p:pic>
        <p:nvPicPr>
          <p:cNvPr id="82" name="Immagine 81"/>
          <p:cNvPicPr/>
          <p:nvPr/>
        </p:nvPicPr>
        <p:blipFill>
          <a:blip r:embed="rId5"/>
          <a:stretch/>
        </p:blipFill>
        <p:spPr>
          <a:xfrm>
            <a:off x="5888520" y="2160000"/>
            <a:ext cx="2571480" cy="17809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84" name="Immagine 2"/>
          <p:cNvPicPr/>
          <p:nvPr/>
        </p:nvPicPr>
        <p:blipFill>
          <a:blip r:embed="rId3"/>
          <a:stretch/>
        </p:blipFill>
        <p:spPr>
          <a:xfrm>
            <a:off x="360000" y="3780000"/>
            <a:ext cx="1259640" cy="1259640"/>
          </a:xfrm>
          <a:prstGeom prst="rect">
            <a:avLst/>
          </a:prstGeom>
          <a:ln w="0">
            <a:noFill/>
          </a:ln>
        </p:spPr>
      </p:pic>
      <p:pic>
        <p:nvPicPr>
          <p:cNvPr id="85" name="Immagine 3"/>
          <p:cNvPicPr/>
          <p:nvPr/>
        </p:nvPicPr>
        <p:blipFill>
          <a:blip r:embed="rId4"/>
          <a:stretch/>
        </p:blipFill>
        <p:spPr>
          <a:xfrm>
            <a:off x="8100000" y="4320000"/>
            <a:ext cx="1673640" cy="545400"/>
          </a:xfrm>
          <a:prstGeom prst="rect">
            <a:avLst/>
          </a:prstGeom>
          <a:ln w="0">
            <a:noFill/>
          </a:ln>
        </p:spPr>
      </p:pic>
      <p:sp>
        <p:nvSpPr>
          <p:cNvPr id="86" name="CasellaDiTesto 5"/>
          <p:cNvSpPr/>
          <p:nvPr/>
        </p:nvSpPr>
        <p:spPr>
          <a:xfrm>
            <a:off x="1644120" y="2110680"/>
            <a:ext cx="6792120" cy="1457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000000"/>
                </a:solidFill>
                <a:latin typeface="Palatino Linotype"/>
              </a:rPr>
              <a:t>Secondo la FAO, l’Organizzazione delle Nazioni Unite per l’alimentazione e l’agricoltura, la definizione di </a:t>
            </a:r>
            <a:r>
              <a:rPr lang="it-IT" sz="1200" b="1" strike="noStrike" spc="-1">
                <a:solidFill>
                  <a:srgbClr val="000000"/>
                </a:solidFill>
                <a:latin typeface="Palatino Linotype"/>
              </a:rPr>
              <a:t>alimentazione sostenibile è un modello agroalimentare accessibile, inclusivo e perfettamente integrato con le dinamiche ambientali. Nel dettaglio, questa concezione si basa sull’obiettivo di individuare sistemi alimentari sostenibili, in grado di soddisfare il corretto fabbisogno nutrizionale della popolazione con il minore impatto ambientale possibile.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540000" y="450000"/>
            <a:ext cx="8639640" cy="629640"/>
          </a:xfrm>
          <a:prstGeom prst="rect">
            <a:avLst/>
          </a:prstGeom>
          <a:noFill/>
          <a:ln w="0">
            <a:noFill/>
          </a:ln>
        </p:spPr>
        <p:txBody>
          <a:bodyPr lIns="0" tIns="0" rIns="0" bIns="0" anchor="ctr">
            <a:noAutofit/>
          </a:bodyPr>
          <a:lstStyle/>
          <a:p>
            <a:pPr>
              <a:lnSpc>
                <a:spcPct val="100000"/>
              </a:lnSpc>
              <a:buNone/>
              <a:tabLst>
                <a:tab pos="0" algn="l"/>
              </a:tabLst>
            </a:pPr>
            <a:r>
              <a:rPr lang="it-IT" sz="2000" b="0" i="1" strike="noStrike" spc="-1">
                <a:solidFill>
                  <a:srgbClr val="000000"/>
                </a:solidFill>
                <a:latin typeface="Palatino Linotype"/>
              </a:rPr>
              <a:t>Finanziato  dal MISE Legge 388/2000 - Anno 2021</a:t>
            </a:r>
            <a:endParaRPr lang="it-IT" sz="2000" b="0" strike="noStrike" spc="-1">
              <a:solidFill>
                <a:srgbClr val="000000"/>
              </a:solidFill>
              <a:latin typeface="Calibri"/>
            </a:endParaRPr>
          </a:p>
        </p:txBody>
      </p:sp>
      <p:pic>
        <p:nvPicPr>
          <p:cNvPr id="88" name="Immagine 2"/>
          <p:cNvPicPr/>
          <p:nvPr/>
        </p:nvPicPr>
        <p:blipFill>
          <a:blip r:embed="rId3"/>
          <a:stretch/>
        </p:blipFill>
        <p:spPr>
          <a:xfrm>
            <a:off x="360000" y="3780000"/>
            <a:ext cx="1259640" cy="1259640"/>
          </a:xfrm>
          <a:prstGeom prst="rect">
            <a:avLst/>
          </a:prstGeom>
          <a:ln w="0">
            <a:noFill/>
          </a:ln>
        </p:spPr>
      </p:pic>
      <p:pic>
        <p:nvPicPr>
          <p:cNvPr id="89" name="Immagine 3"/>
          <p:cNvPicPr/>
          <p:nvPr/>
        </p:nvPicPr>
        <p:blipFill>
          <a:blip r:embed="rId4"/>
          <a:stretch/>
        </p:blipFill>
        <p:spPr>
          <a:xfrm>
            <a:off x="8100000" y="4320000"/>
            <a:ext cx="1673640" cy="545400"/>
          </a:xfrm>
          <a:prstGeom prst="rect">
            <a:avLst/>
          </a:prstGeom>
          <a:ln w="0">
            <a:noFill/>
          </a:ln>
        </p:spPr>
      </p:pic>
      <p:sp>
        <p:nvSpPr>
          <p:cNvPr id="90" name="CasellaDiTesto 5"/>
          <p:cNvSpPr/>
          <p:nvPr/>
        </p:nvSpPr>
        <p:spPr>
          <a:xfrm>
            <a:off x="1644120" y="1833840"/>
            <a:ext cx="6792120" cy="2004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50000"/>
              </a:lnSpc>
              <a:buNone/>
            </a:pPr>
            <a:r>
              <a:rPr lang="it-IT" sz="1200" b="0" strike="noStrike" spc="-1">
                <a:solidFill>
                  <a:srgbClr val="000000"/>
                </a:solidFill>
                <a:latin typeface="Palatino Linotype"/>
              </a:rPr>
              <a:t>I pilastri della sostenibilità alimentare possono essere riassunti in </a:t>
            </a:r>
            <a:r>
              <a:rPr lang="it-IT" sz="1200" b="1" strike="noStrike" spc="-1">
                <a:solidFill>
                  <a:srgbClr val="000000"/>
                </a:solidFill>
                <a:latin typeface="Palatino Linotype"/>
              </a:rPr>
              <a:t>tre principi cardine</a:t>
            </a:r>
            <a:r>
              <a:rPr lang="it-IT" sz="1200" b="0" strike="noStrike" spc="-1">
                <a:solidFill>
                  <a:srgbClr val="000000"/>
                </a:solidFill>
                <a:latin typeface="Palatino Linotype"/>
              </a:rPr>
              <a:t>, per capire come orientarsi quando si discutono soluzioni più efficienti nel campo della produzione e del consumo di alimenti. In particolare, i dettami di un modello di </a:t>
            </a:r>
            <a:r>
              <a:rPr lang="it-IT" sz="1200" b="1" strike="noStrike" spc="-1">
                <a:solidFill>
                  <a:srgbClr val="000000"/>
                </a:solidFill>
                <a:latin typeface="Palatino Linotype"/>
              </a:rPr>
              <a:t>alimentazione e sostenibilità ambientale</a:t>
            </a:r>
            <a:r>
              <a:rPr lang="it-IT" sz="1200" b="0" strike="noStrike" spc="-1">
                <a:solidFill>
                  <a:srgbClr val="000000"/>
                </a:solidFill>
                <a:latin typeface="Palatino Linotype"/>
              </a:rPr>
              <a:t> sono:</a:t>
            </a:r>
            <a:endParaRPr lang="it-IT" sz="1200" b="0" strike="noStrike" spc="-1">
              <a:latin typeface="Arial"/>
            </a:endParaRPr>
          </a:p>
          <a:p>
            <a:pPr marL="285840" indent="-285840" algn="just">
              <a:lnSpc>
                <a:spcPct val="150000"/>
              </a:lnSpc>
              <a:buClr>
                <a:srgbClr val="2E75B6"/>
              </a:buClr>
              <a:buFont typeface="Wingdings" charset="2"/>
              <a:buChar char=""/>
            </a:pPr>
            <a:r>
              <a:rPr lang="it-IT" sz="1200" b="1" strike="noStrike" spc="-1">
                <a:solidFill>
                  <a:srgbClr val="2E75B6"/>
                </a:solidFill>
                <a:latin typeface="Palatino Linotype"/>
              </a:rPr>
              <a:t> CONSUMO ALIMENTARE RESPONSABILE</a:t>
            </a:r>
            <a:r>
              <a:rPr lang="it-IT" sz="1200" b="0" strike="noStrike" spc="-1">
                <a:solidFill>
                  <a:srgbClr val="444444"/>
                </a:solidFill>
                <a:latin typeface="Palatino Linotype"/>
              </a:rPr>
              <a:t>;</a:t>
            </a:r>
            <a:endParaRPr lang="it-IT" sz="1200" b="0" strike="noStrike" spc="-1">
              <a:latin typeface="Arial"/>
            </a:endParaRPr>
          </a:p>
          <a:p>
            <a:pPr marL="285840" indent="-285840" algn="just">
              <a:lnSpc>
                <a:spcPct val="150000"/>
              </a:lnSpc>
              <a:buClr>
                <a:srgbClr val="C55A11"/>
              </a:buClr>
              <a:buFont typeface="Wingdings" charset="2"/>
              <a:buChar char=""/>
            </a:pPr>
            <a:r>
              <a:rPr lang="it-IT" sz="1200" b="1" strike="noStrike" spc="-1">
                <a:solidFill>
                  <a:srgbClr val="C55A11"/>
                </a:solidFill>
                <a:latin typeface="Palatino Linotype"/>
              </a:rPr>
              <a:t> RIDUZIONE DEGLI SPRECHI ALIMENTARI;</a:t>
            </a:r>
            <a:endParaRPr lang="it-IT" sz="1200" b="0" strike="noStrike" spc="-1">
              <a:latin typeface="Arial"/>
            </a:endParaRPr>
          </a:p>
          <a:p>
            <a:pPr marL="285840" indent="-285840" algn="just">
              <a:lnSpc>
                <a:spcPct val="150000"/>
              </a:lnSpc>
              <a:buClr>
                <a:srgbClr val="92D050"/>
              </a:buClr>
              <a:buFont typeface="Wingdings" charset="2"/>
              <a:buChar char=""/>
            </a:pPr>
            <a:r>
              <a:rPr lang="it-IT" sz="1200" b="1" strike="noStrike" spc="-1">
                <a:solidFill>
                  <a:srgbClr val="92D050"/>
                </a:solidFill>
                <a:latin typeface="Palatino Linotype"/>
              </a:rPr>
              <a:t>SICUREZZA ALIMENTARE.</a:t>
            </a:r>
            <a:endParaRPr lang="it-IT"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TotalTime>
  <Words>1413</Words>
  <Application>Microsoft Office PowerPoint</Application>
  <PresentationFormat>Personalizzato</PresentationFormat>
  <Paragraphs>114</Paragraphs>
  <Slides>22</Slides>
  <Notes>22</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22</vt:i4>
      </vt:variant>
    </vt:vector>
  </HeadingPairs>
  <TitlesOfParts>
    <vt:vector size="32" baseType="lpstr">
      <vt:lpstr>Arial</vt:lpstr>
      <vt:lpstr>Calibri</vt:lpstr>
      <vt:lpstr>DejaVu Sans</vt:lpstr>
      <vt:lpstr>MS Mincho</vt:lpstr>
      <vt:lpstr>Palatino Linotype</vt:lpstr>
      <vt:lpstr>Segoe UI</vt:lpstr>
      <vt:lpstr>Symbol</vt:lpstr>
      <vt:lpstr>Times New Roman</vt:lpstr>
      <vt:lpstr>Wingdings</vt:lpstr>
      <vt:lpstr>Office Theme</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lpstr>Finanziato  dal MISE Legge 388/2000 - Anno 2021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Inspiration</dc:title>
  <dc:subject/>
  <dc:creator>Federica Superti</dc:creator>
  <dc:description/>
  <cp:lastModifiedBy>Operatore1</cp:lastModifiedBy>
  <cp:revision>13</cp:revision>
  <dcterms:created xsi:type="dcterms:W3CDTF">2022-11-30T10:12:31Z</dcterms:created>
  <dcterms:modified xsi:type="dcterms:W3CDTF">2022-12-02T10:21:43Z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20</vt:i4>
  </property>
  <property fmtid="{D5CDD505-2E9C-101B-9397-08002B2CF9AE}" pid="3" name="PresentationFormat">
    <vt:lpwstr>Widescreen</vt:lpwstr>
  </property>
  <property fmtid="{D5CDD505-2E9C-101B-9397-08002B2CF9AE}" pid="4" name="Slides">
    <vt:i4>20</vt:i4>
  </property>
</Properties>
</file>